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4"/>
    <p:sldMasterId id="2147483991" r:id="rId5"/>
  </p:sldMasterIdLst>
  <p:notesMasterIdLst>
    <p:notesMasterId r:id="rId35"/>
  </p:notesMasterIdLst>
  <p:sldIdLst>
    <p:sldId id="2076136191" r:id="rId6"/>
    <p:sldId id="2076136964" r:id="rId7"/>
    <p:sldId id="2076137054" r:id="rId8"/>
    <p:sldId id="2076137059" r:id="rId9"/>
    <p:sldId id="2076136949" r:id="rId10"/>
    <p:sldId id="2076137045" r:id="rId11"/>
    <p:sldId id="2076137009" r:id="rId12"/>
    <p:sldId id="258" r:id="rId13"/>
    <p:sldId id="262" r:id="rId14"/>
    <p:sldId id="260" r:id="rId15"/>
    <p:sldId id="261" r:id="rId16"/>
    <p:sldId id="2076137053" r:id="rId17"/>
    <p:sldId id="2076136947" r:id="rId18"/>
    <p:sldId id="2076137049" r:id="rId19"/>
    <p:sldId id="2076137055" r:id="rId20"/>
    <p:sldId id="2076137056" r:id="rId21"/>
    <p:sldId id="2076136200" r:id="rId22"/>
    <p:sldId id="2076136950" r:id="rId23"/>
    <p:sldId id="2076137010" r:id="rId24"/>
    <p:sldId id="2076136268" r:id="rId25"/>
    <p:sldId id="1659" r:id="rId26"/>
    <p:sldId id="2076136244" r:id="rId27"/>
    <p:sldId id="2076136269" r:id="rId28"/>
    <p:sldId id="2076136247" r:id="rId29"/>
    <p:sldId id="2076136246" r:id="rId30"/>
    <p:sldId id="2076136190" r:id="rId31"/>
    <p:sldId id="2076137057" r:id="rId32"/>
    <p:sldId id="2076136996" r:id="rId33"/>
    <p:sldId id="20761375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OH" id="{88E7FC38-F141-44E5-9E9C-65101B6E826A}">
          <p14:sldIdLst>
            <p14:sldId id="2076136191"/>
            <p14:sldId id="2076136964"/>
            <p14:sldId id="2076137054"/>
            <p14:sldId id="2076137059"/>
            <p14:sldId id="2076136949"/>
            <p14:sldId id="2076137045"/>
          </p14:sldIdLst>
        </p14:section>
        <p14:section name="Coach Resources" id="{714E37B7-C5FA-4F78-A911-87D3CE86C7A8}">
          <p14:sldIdLst>
            <p14:sldId id="2076137009"/>
            <p14:sldId id="258"/>
            <p14:sldId id="262"/>
            <p14:sldId id="260"/>
            <p14:sldId id="261"/>
            <p14:sldId id="2076137053"/>
            <p14:sldId id="2076136947"/>
          </p14:sldIdLst>
        </p14:section>
        <p14:section name="TSI" id="{D7164ED6-2DE5-49BE-98A1-00C8DC81F04D}">
          <p14:sldIdLst>
            <p14:sldId id="2076137049"/>
            <p14:sldId id="2076137055"/>
            <p14:sldId id="2076137056"/>
          </p14:sldIdLst>
        </p14:section>
        <p14:section name="Tech Scenario" id="{76D8234D-47B8-410D-BA5A-BC5BB6824C30}">
          <p14:sldIdLst>
            <p14:sldId id="2076136200"/>
            <p14:sldId id="2076136950"/>
            <p14:sldId id="2076137010"/>
            <p14:sldId id="2076136268"/>
            <p14:sldId id="1659"/>
            <p14:sldId id="2076136244"/>
            <p14:sldId id="2076136269"/>
            <p14:sldId id="2076136247"/>
            <p14:sldId id="2076136246"/>
          </p14:sldIdLst>
        </p14:section>
        <p14:section name="Q&amp;A" id="{9C5E21AA-89EC-40CA-8C2E-B9C7337C433C}">
          <p14:sldIdLst>
            <p14:sldId id="2076136190"/>
            <p14:sldId id="2076137057"/>
          </p14:sldIdLst>
        </p14:section>
        <p14:section name="Thank you" id="{B81EED28-740F-4063-881B-05F6095F14B4}">
          <p14:sldIdLst>
            <p14:sldId id="2076136996"/>
          </p14:sldIdLst>
        </p14:section>
        <p14:section name="Appendix" id="{B8B3027E-643F-4762-AB6F-0AC812FC61D2}">
          <p14:sldIdLst>
            <p14:sldId id="20761375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shley" initials="A" lastIdx="3" clrIdx="6">
    <p:extLst>
      <p:ext uri="{19B8F6BF-5375-455C-9EA6-DF929625EA0E}">
        <p15:presenceInfo xmlns:p15="http://schemas.microsoft.com/office/powerpoint/2012/main" userId="Ashley" providerId="None"/>
      </p:ext>
    </p:extLst>
  </p:cmAuthor>
  <p:cmAuthor id="1" name="Yesenia Vargas" initials="YV" lastIdx="5" clrIdx="0">
    <p:extLst>
      <p:ext uri="{19B8F6BF-5375-455C-9EA6-DF929625EA0E}">
        <p15:presenceInfo xmlns:p15="http://schemas.microsoft.com/office/powerpoint/2012/main" userId="S::yealva@microsoft.com::9319cebd-42b9-4fb0-aa1e-54c439edeb31" providerId="AD"/>
      </p:ext>
    </p:extLst>
  </p:cmAuthor>
  <p:cmAuthor id="2" name="Julie Henderson" initials="JH" lastIdx="6" clrIdx="1">
    <p:extLst>
      <p:ext uri="{19B8F6BF-5375-455C-9EA6-DF929625EA0E}">
        <p15:presenceInfo xmlns:p15="http://schemas.microsoft.com/office/powerpoint/2012/main" userId="Julie Henderson" providerId="None"/>
      </p:ext>
    </p:extLst>
  </p:cmAuthor>
  <p:cmAuthor id="3" name="Mary Baker" initials="MB" lastIdx="17" clrIdx="2">
    <p:extLst>
      <p:ext uri="{19B8F6BF-5375-455C-9EA6-DF929625EA0E}">
        <p15:presenceInfo xmlns:p15="http://schemas.microsoft.com/office/powerpoint/2012/main" userId="S::v-maryba@microsoft.com::fadb928c-9097-4099-94c9-2860a8dcc8bf" providerId="AD"/>
      </p:ext>
    </p:extLst>
  </p:cmAuthor>
  <p:cmAuthor id="4" name="Julie Henderson (Meeting Solutions Inc)" initials="JH(SI" lastIdx="4" clrIdx="3">
    <p:extLst>
      <p:ext uri="{19B8F6BF-5375-455C-9EA6-DF929625EA0E}">
        <p15:presenceInfo xmlns:p15="http://schemas.microsoft.com/office/powerpoint/2012/main" userId="S::v-jhend@microsoft.com::9cb1dc46-470c-492c-b620-817909f59616" providerId="AD"/>
      </p:ext>
    </p:extLst>
  </p:cmAuthor>
  <p:cmAuthor id="5" name="Tierney Wixted" initials="TW" lastIdx="2" clrIdx="4">
    <p:extLst>
      <p:ext uri="{19B8F6BF-5375-455C-9EA6-DF929625EA0E}">
        <p15:presenceInfo xmlns:p15="http://schemas.microsoft.com/office/powerpoint/2012/main" userId="S::tiwixted@microsoft.com::4e561574-a621-4c39-8814-da11992cccc9" providerId="AD"/>
      </p:ext>
    </p:extLst>
  </p:cmAuthor>
  <p:cmAuthor id="6" name="Tristan Gorringe" initials="TG" lastIdx="1" clrIdx="5">
    <p:extLst>
      <p:ext uri="{19B8F6BF-5375-455C-9EA6-DF929625EA0E}">
        <p15:presenceInfo xmlns:p15="http://schemas.microsoft.com/office/powerpoint/2012/main" userId="S::trgorr@microsoft.com::98e3d7a0-703c-47a8-be89-7f353fda8c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176BC"/>
    <a:srgbClr val="000000"/>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445CD-2CD0-408F-8332-5053852C26F7}" v="18" dt="2021-05-27T20:20:15.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57" autoAdjust="0"/>
  </p:normalViewPr>
  <p:slideViewPr>
    <p:cSldViewPr snapToGrid="0">
      <p:cViewPr varScale="1">
        <p:scale>
          <a:sx n="115" d="100"/>
          <a:sy n="115" d="100"/>
        </p:scale>
        <p:origin x="19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userId="ab4511bd-111f-4342-955c-b1e96bcfaec5" providerId="ADAL" clId="{CA87A918-0219-459F-AB8C-E47C0DFB4F55}"/>
    <pc:docChg chg="modSld">
      <pc:chgData name="Ashley" userId="ab4511bd-111f-4342-955c-b1e96bcfaec5" providerId="ADAL" clId="{CA87A918-0219-459F-AB8C-E47C0DFB4F55}" dt="2020-07-10T20:46:27.958" v="78" actId="20577"/>
      <pc:docMkLst>
        <pc:docMk/>
      </pc:docMkLst>
      <pc:sldChg chg="modSp mod">
        <pc:chgData name="Ashley" userId="ab4511bd-111f-4342-955c-b1e96bcfaec5" providerId="ADAL" clId="{CA87A918-0219-459F-AB8C-E47C0DFB4F55}" dt="2020-06-24T17:59:22.939" v="13" actId="20577"/>
        <pc:sldMkLst>
          <pc:docMk/>
          <pc:sldMk cId="1577883206" sldId="2076136191"/>
        </pc:sldMkLst>
        <pc:spChg chg="mod">
          <ac:chgData name="Ashley" userId="ab4511bd-111f-4342-955c-b1e96bcfaec5" providerId="ADAL" clId="{CA87A918-0219-459F-AB8C-E47C0DFB4F55}" dt="2020-06-24T17:59:22.939" v="13" actId="20577"/>
          <ac:spMkLst>
            <pc:docMk/>
            <pc:sldMk cId="1577883206" sldId="2076136191"/>
            <ac:spMk id="12" creationId="{92C2C938-9559-4605-9D60-C047769B40E4}"/>
          </ac:spMkLst>
        </pc:spChg>
      </pc:sldChg>
      <pc:sldChg chg="modSp">
        <pc:chgData name="Ashley" userId="ab4511bd-111f-4342-955c-b1e96bcfaec5" providerId="ADAL" clId="{CA87A918-0219-459F-AB8C-E47C0DFB4F55}" dt="2020-06-24T17:49:17.835" v="6" actId="20577"/>
        <pc:sldMkLst>
          <pc:docMk/>
          <pc:sldMk cId="160621976" sldId="2076136857"/>
        </pc:sldMkLst>
        <pc:graphicFrameChg chg="mod">
          <ac:chgData name="Ashley" userId="ab4511bd-111f-4342-955c-b1e96bcfaec5" providerId="ADAL" clId="{CA87A918-0219-459F-AB8C-E47C0DFB4F55}" dt="2020-06-24T17:49:17.835" v="6" actId="20577"/>
          <ac:graphicFrameMkLst>
            <pc:docMk/>
            <pc:sldMk cId="160621976" sldId="2076136857"/>
            <ac:graphicFrameMk id="3" creationId="{A1804069-BEA2-4171-B0A2-E0E70776446F}"/>
          </ac:graphicFrameMkLst>
        </pc:graphicFrameChg>
      </pc:sldChg>
      <pc:sldChg chg="modSp mod">
        <pc:chgData name="Ashley" userId="ab4511bd-111f-4342-955c-b1e96bcfaec5" providerId="ADAL" clId="{CA87A918-0219-459F-AB8C-E47C0DFB4F55}" dt="2020-07-06T18:13:50.950" v="16" actId="207"/>
        <pc:sldMkLst>
          <pc:docMk/>
          <pc:sldMk cId="4021546679" sldId="2076136932"/>
        </pc:sldMkLst>
        <pc:spChg chg="mod">
          <ac:chgData name="Ashley" userId="ab4511bd-111f-4342-955c-b1e96bcfaec5" providerId="ADAL" clId="{CA87A918-0219-459F-AB8C-E47C0DFB4F55}" dt="2020-07-06T18:13:50.950" v="16" actId="207"/>
          <ac:spMkLst>
            <pc:docMk/>
            <pc:sldMk cId="4021546679" sldId="2076136932"/>
            <ac:spMk id="8" creationId="{CE810694-84D6-45C8-A114-C4B310F0567B}"/>
          </ac:spMkLst>
        </pc:spChg>
      </pc:sldChg>
      <pc:sldChg chg="modSp mod">
        <pc:chgData name="Ashley" userId="ab4511bd-111f-4342-955c-b1e96bcfaec5" providerId="ADAL" clId="{CA87A918-0219-459F-AB8C-E47C0DFB4F55}" dt="2020-07-10T20:46:27.958" v="78" actId="20577"/>
        <pc:sldMkLst>
          <pc:docMk/>
          <pc:sldMk cId="666516843" sldId="2076137008"/>
        </pc:sldMkLst>
        <pc:graphicFrameChg chg="modGraphic">
          <ac:chgData name="Ashley" userId="ab4511bd-111f-4342-955c-b1e96bcfaec5" providerId="ADAL" clId="{CA87A918-0219-459F-AB8C-E47C0DFB4F55}" dt="2020-07-10T20:46:27.958" v="78" actId="20577"/>
          <ac:graphicFrameMkLst>
            <pc:docMk/>
            <pc:sldMk cId="666516843" sldId="2076137008"/>
            <ac:graphicFrameMk id="4" creationId="{5A95ED1E-5642-4BB7-93BA-7EED1D57D0D8}"/>
          </ac:graphicFrameMkLst>
        </pc:graphicFrameChg>
      </pc:sldChg>
    </pc:docChg>
  </pc:docChgLst>
  <pc:docChgLst>
    <pc:chgData name="David Torres (Pontoon Solutions)" userId="716316d1-0d2a-48b6-920b-b5bd9336c8ec" providerId="ADAL" clId="{985C034E-0725-4603-9CBB-C9292F53E1B1}"/>
    <pc:docChg chg="undo custSel addSld delSld modSld delMainMaster modMainMaster modSection">
      <pc:chgData name="David Torres (Pontoon Solutions)" userId="716316d1-0d2a-48b6-920b-b5bd9336c8ec" providerId="ADAL" clId="{985C034E-0725-4603-9CBB-C9292F53E1B1}" dt="2020-11-30T23:37:10.105" v="240" actId="47"/>
      <pc:docMkLst>
        <pc:docMk/>
      </pc:docMkLst>
      <pc:sldChg chg="addSp delSp modSp mod modClrScheme chgLayout">
        <pc:chgData name="David Torres (Pontoon Solutions)" userId="716316d1-0d2a-48b6-920b-b5bd9336c8ec" providerId="ADAL" clId="{985C034E-0725-4603-9CBB-C9292F53E1B1}" dt="2020-11-19T22:40:30.195" v="208" actId="207"/>
        <pc:sldMkLst>
          <pc:docMk/>
          <pc:sldMk cId="2015341467" sldId="258"/>
        </pc:sldMkLst>
        <pc:spChg chg="del mod ord">
          <ac:chgData name="David Torres (Pontoon Solutions)" userId="716316d1-0d2a-48b6-920b-b5bd9336c8ec" providerId="ADAL" clId="{985C034E-0725-4603-9CBB-C9292F53E1B1}" dt="2020-11-19T21:45:28.753" v="60" actId="478"/>
          <ac:spMkLst>
            <pc:docMk/>
            <pc:sldMk cId="2015341467" sldId="258"/>
            <ac:spMk id="2" creationId="{D0F4EE60-46B2-4EAD-B906-192CC9A0AAFB}"/>
          </ac:spMkLst>
        </pc:spChg>
        <pc:spChg chg="add mod ord">
          <ac:chgData name="David Torres (Pontoon Solutions)" userId="716316d1-0d2a-48b6-920b-b5bd9336c8ec" providerId="ADAL" clId="{985C034E-0725-4603-9CBB-C9292F53E1B1}" dt="2020-11-19T21:45:39.710" v="64"/>
          <ac:spMkLst>
            <pc:docMk/>
            <pc:sldMk cId="2015341467" sldId="258"/>
            <ac:spMk id="3" creationId="{6E5E1F8F-9452-4663-81CB-1E991BAE6B6E}"/>
          </ac:spMkLst>
        </pc:spChg>
        <pc:spChg chg="mod">
          <ac:chgData name="David Torres (Pontoon Solutions)" userId="716316d1-0d2a-48b6-920b-b5bd9336c8ec" providerId="ADAL" clId="{985C034E-0725-4603-9CBB-C9292F53E1B1}" dt="2020-11-19T22:40:30.195" v="208" actId="207"/>
          <ac:spMkLst>
            <pc:docMk/>
            <pc:sldMk cId="2015341467" sldId="258"/>
            <ac:spMk id="5" creationId="{B4805CD1-6E4E-45A6-B3EF-FF054CDF93D2}"/>
          </ac:spMkLst>
        </pc:spChg>
        <pc:spChg chg="mod">
          <ac:chgData name="David Torres (Pontoon Solutions)" userId="716316d1-0d2a-48b6-920b-b5bd9336c8ec" providerId="ADAL" clId="{985C034E-0725-4603-9CBB-C9292F53E1B1}" dt="2020-11-19T21:45:43.076" v="65" actId="207"/>
          <ac:spMkLst>
            <pc:docMk/>
            <pc:sldMk cId="2015341467" sldId="258"/>
            <ac:spMk id="23" creationId="{42A65CCA-563A-460A-8830-0A7B0DE74339}"/>
          </ac:spMkLst>
        </pc:spChg>
        <pc:spChg chg="mod">
          <ac:chgData name="David Torres (Pontoon Solutions)" userId="716316d1-0d2a-48b6-920b-b5bd9336c8ec" providerId="ADAL" clId="{985C034E-0725-4603-9CBB-C9292F53E1B1}" dt="2020-11-19T21:45:43.076" v="65" actId="207"/>
          <ac:spMkLst>
            <pc:docMk/>
            <pc:sldMk cId="2015341467" sldId="258"/>
            <ac:spMk id="34" creationId="{1AD892A1-C005-4E2E-A5B0-9F1F03BC95BE}"/>
          </ac:spMkLst>
        </pc:spChg>
        <pc:spChg chg="mod">
          <ac:chgData name="David Torres (Pontoon Solutions)" userId="716316d1-0d2a-48b6-920b-b5bd9336c8ec" providerId="ADAL" clId="{985C034E-0725-4603-9CBB-C9292F53E1B1}" dt="2020-11-19T21:45:43.076" v="65" actId="207"/>
          <ac:spMkLst>
            <pc:docMk/>
            <pc:sldMk cId="2015341467" sldId="258"/>
            <ac:spMk id="52" creationId="{6ADD99D1-B88F-42E9-A6D1-7F13AE13A281}"/>
          </ac:spMkLst>
        </pc:spChg>
        <pc:spChg chg="mod">
          <ac:chgData name="David Torres (Pontoon Solutions)" userId="716316d1-0d2a-48b6-920b-b5bd9336c8ec" providerId="ADAL" clId="{985C034E-0725-4603-9CBB-C9292F53E1B1}" dt="2020-11-19T22:40:25.477" v="206" actId="207"/>
          <ac:spMkLst>
            <pc:docMk/>
            <pc:sldMk cId="2015341467" sldId="258"/>
            <ac:spMk id="71" creationId="{3CD88104-9AF9-4092-86E2-F44045E95752}"/>
          </ac:spMkLst>
        </pc:spChg>
      </pc:sldChg>
      <pc:sldChg chg="addSp delSp modSp mod modClrScheme chgLayout">
        <pc:chgData name="David Torres (Pontoon Solutions)" userId="716316d1-0d2a-48b6-920b-b5bd9336c8ec" providerId="ADAL" clId="{985C034E-0725-4603-9CBB-C9292F53E1B1}" dt="2020-11-19T21:47:57.340" v="92" actId="207"/>
        <pc:sldMkLst>
          <pc:docMk/>
          <pc:sldMk cId="4083428917" sldId="260"/>
        </pc:sldMkLst>
        <pc:spChg chg="del mod">
          <ac:chgData name="David Torres (Pontoon Solutions)" userId="716316d1-0d2a-48b6-920b-b5bd9336c8ec" providerId="ADAL" clId="{985C034E-0725-4603-9CBB-C9292F53E1B1}" dt="2020-11-19T21:47:23.744" v="83" actId="478"/>
          <ac:spMkLst>
            <pc:docMk/>
            <pc:sldMk cId="4083428917" sldId="260"/>
            <ac:spMk id="2" creationId="{D0F4EE60-46B2-4EAD-B906-192CC9A0AAFB}"/>
          </ac:spMkLst>
        </pc:spChg>
        <pc:spChg chg="add mod ord">
          <ac:chgData name="David Torres (Pontoon Solutions)" userId="716316d1-0d2a-48b6-920b-b5bd9336c8ec" providerId="ADAL" clId="{985C034E-0725-4603-9CBB-C9292F53E1B1}" dt="2020-11-19T21:47:30.487" v="85"/>
          <ac:spMkLst>
            <pc:docMk/>
            <pc:sldMk cId="4083428917" sldId="260"/>
            <ac:spMk id="3" creationId="{ED245318-71C8-4E5D-B5EF-4B17E57E9714}"/>
          </ac:spMkLst>
        </pc:spChg>
        <pc:spChg chg="mod">
          <ac:chgData name="David Torres (Pontoon Solutions)" userId="716316d1-0d2a-48b6-920b-b5bd9336c8ec" providerId="ADAL" clId="{985C034E-0725-4603-9CBB-C9292F53E1B1}" dt="2020-11-19T21:47:39.758" v="87" actId="207"/>
          <ac:spMkLst>
            <pc:docMk/>
            <pc:sldMk cId="4083428917" sldId="260"/>
            <ac:spMk id="17" creationId="{44E5ED67-7F9B-4250-903E-7E222E2FE58D}"/>
          </ac:spMkLst>
        </pc:spChg>
        <pc:spChg chg="mod">
          <ac:chgData name="David Torres (Pontoon Solutions)" userId="716316d1-0d2a-48b6-920b-b5bd9336c8ec" providerId="ADAL" clId="{985C034E-0725-4603-9CBB-C9292F53E1B1}" dt="2020-11-19T21:47:57.340" v="92" actId="207"/>
          <ac:spMkLst>
            <pc:docMk/>
            <pc:sldMk cId="4083428917" sldId="260"/>
            <ac:spMk id="25" creationId="{570A703B-3534-4E3B-ADCC-BF45E5A803A7}"/>
          </ac:spMkLst>
        </pc:spChg>
        <pc:spChg chg="mod">
          <ac:chgData name="David Torres (Pontoon Solutions)" userId="716316d1-0d2a-48b6-920b-b5bd9336c8ec" providerId="ADAL" clId="{985C034E-0725-4603-9CBB-C9292F53E1B1}" dt="2020-11-19T21:47:34.739" v="86" actId="207"/>
          <ac:spMkLst>
            <pc:docMk/>
            <pc:sldMk cId="4083428917" sldId="260"/>
            <ac:spMk id="30" creationId="{C428C00A-B9DA-4982-8BBA-3CEA9166873F}"/>
          </ac:spMkLst>
        </pc:spChg>
      </pc:sldChg>
      <pc:sldChg chg="addSp delSp modSp mod modClrScheme chgLayout">
        <pc:chgData name="David Torres (Pontoon Solutions)" userId="716316d1-0d2a-48b6-920b-b5bd9336c8ec" providerId="ADAL" clId="{985C034E-0725-4603-9CBB-C9292F53E1B1}" dt="2020-11-19T21:48:58.428" v="108" actId="1076"/>
        <pc:sldMkLst>
          <pc:docMk/>
          <pc:sldMk cId="706018039" sldId="261"/>
        </pc:sldMkLst>
        <pc:spChg chg="del mod ord">
          <ac:chgData name="David Torres (Pontoon Solutions)" userId="716316d1-0d2a-48b6-920b-b5bd9336c8ec" providerId="ADAL" clId="{985C034E-0725-4603-9CBB-C9292F53E1B1}" dt="2020-11-19T21:48:17.846" v="97" actId="478"/>
          <ac:spMkLst>
            <pc:docMk/>
            <pc:sldMk cId="706018039" sldId="261"/>
            <ac:spMk id="2" creationId="{D0F4EE60-46B2-4EAD-B906-192CC9A0AAFB}"/>
          </ac:spMkLst>
        </pc:spChg>
        <pc:spChg chg="mod">
          <ac:chgData name="David Torres (Pontoon Solutions)" userId="716316d1-0d2a-48b6-920b-b5bd9336c8ec" providerId="ADAL" clId="{985C034E-0725-4603-9CBB-C9292F53E1B1}" dt="2020-11-19T21:48:27.265" v="100" actId="207"/>
          <ac:spMkLst>
            <pc:docMk/>
            <pc:sldMk cId="706018039" sldId="261"/>
            <ac:spMk id="3" creationId="{11839B38-4C6B-4A62-9859-2D0BABD5E86E}"/>
          </ac:spMkLst>
        </pc:spChg>
        <pc:spChg chg="add mod ord">
          <ac:chgData name="David Torres (Pontoon Solutions)" userId="716316d1-0d2a-48b6-920b-b5bd9336c8ec" providerId="ADAL" clId="{985C034E-0725-4603-9CBB-C9292F53E1B1}" dt="2020-11-19T21:48:22.693" v="99"/>
          <ac:spMkLst>
            <pc:docMk/>
            <pc:sldMk cId="706018039" sldId="261"/>
            <ac:spMk id="4" creationId="{86C2650C-F76F-4ACA-BC9F-82749D5B65BD}"/>
          </ac:spMkLst>
        </pc:spChg>
        <pc:spChg chg="mod">
          <ac:chgData name="David Torres (Pontoon Solutions)" userId="716316d1-0d2a-48b6-920b-b5bd9336c8ec" providerId="ADAL" clId="{985C034E-0725-4603-9CBB-C9292F53E1B1}" dt="2020-11-19T21:48:44.461" v="104" actId="1076"/>
          <ac:spMkLst>
            <pc:docMk/>
            <pc:sldMk cId="706018039" sldId="261"/>
            <ac:spMk id="12" creationId="{E1C8EF34-2635-40DC-96F4-608EB33B952F}"/>
          </ac:spMkLst>
        </pc:spChg>
        <pc:picChg chg="mod modCrop">
          <ac:chgData name="David Torres (Pontoon Solutions)" userId="716316d1-0d2a-48b6-920b-b5bd9336c8ec" providerId="ADAL" clId="{985C034E-0725-4603-9CBB-C9292F53E1B1}" dt="2020-11-19T21:48:58.428" v="108" actId="1076"/>
          <ac:picMkLst>
            <pc:docMk/>
            <pc:sldMk cId="706018039" sldId="261"/>
            <ac:picMk id="8" creationId="{8A691B1A-6030-42B4-9408-6DD7CB57F28F}"/>
          </ac:picMkLst>
        </pc:picChg>
      </pc:sldChg>
      <pc:sldChg chg="addSp delSp modSp mod modClrScheme chgLayout">
        <pc:chgData name="David Torres (Pontoon Solutions)" userId="716316d1-0d2a-48b6-920b-b5bd9336c8ec" providerId="ADAL" clId="{985C034E-0725-4603-9CBB-C9292F53E1B1}" dt="2020-11-19T22:41:44.949" v="232"/>
        <pc:sldMkLst>
          <pc:docMk/>
          <pc:sldMk cId="4116380925" sldId="262"/>
        </pc:sldMkLst>
        <pc:spChg chg="del mod">
          <ac:chgData name="David Torres (Pontoon Solutions)" userId="716316d1-0d2a-48b6-920b-b5bd9336c8ec" providerId="ADAL" clId="{985C034E-0725-4603-9CBB-C9292F53E1B1}" dt="2020-11-19T21:45:56.177" v="67" actId="478"/>
          <ac:spMkLst>
            <pc:docMk/>
            <pc:sldMk cId="4116380925" sldId="262"/>
            <ac:spMk id="2" creationId="{D0F4EE60-46B2-4EAD-B906-192CC9A0AAFB}"/>
          </ac:spMkLst>
        </pc:spChg>
        <pc:spChg chg="mod">
          <ac:chgData name="David Torres (Pontoon Solutions)" userId="716316d1-0d2a-48b6-920b-b5bd9336c8ec" providerId="ADAL" clId="{985C034E-0725-4603-9CBB-C9292F53E1B1}" dt="2020-11-19T21:46:18.775" v="74" actId="207"/>
          <ac:spMkLst>
            <pc:docMk/>
            <pc:sldMk cId="4116380925" sldId="262"/>
            <ac:spMk id="3" creationId="{BC8E8AC9-87FE-46F8-97D6-B638FE2873C9}"/>
          </ac:spMkLst>
        </pc:spChg>
        <pc:spChg chg="add mod ord">
          <ac:chgData name="David Torres (Pontoon Solutions)" userId="716316d1-0d2a-48b6-920b-b5bd9336c8ec" providerId="ADAL" clId="{985C034E-0725-4603-9CBB-C9292F53E1B1}" dt="2020-11-19T21:47:15.722" v="81"/>
          <ac:spMkLst>
            <pc:docMk/>
            <pc:sldMk cId="4116380925" sldId="262"/>
            <ac:spMk id="5" creationId="{86D06CB8-7140-4F72-8092-9337A1672387}"/>
          </ac:spMkLst>
        </pc:spChg>
        <pc:spChg chg="mod">
          <ac:chgData name="David Torres (Pontoon Solutions)" userId="716316d1-0d2a-48b6-920b-b5bd9336c8ec" providerId="ADAL" clId="{985C034E-0725-4603-9CBB-C9292F53E1B1}" dt="2020-11-19T21:46:45.828" v="76" actId="207"/>
          <ac:spMkLst>
            <pc:docMk/>
            <pc:sldMk cId="4116380925" sldId="262"/>
            <ac:spMk id="7" creationId="{DEFD2650-C54C-42E6-9202-05012DBDBD28}"/>
          </ac:spMkLst>
        </pc:spChg>
        <pc:spChg chg="mod">
          <ac:chgData name="David Torres (Pontoon Solutions)" userId="716316d1-0d2a-48b6-920b-b5bd9336c8ec" providerId="ADAL" clId="{985C034E-0725-4603-9CBB-C9292F53E1B1}" dt="2020-11-19T21:46:18.775" v="74" actId="207"/>
          <ac:spMkLst>
            <pc:docMk/>
            <pc:sldMk cId="4116380925" sldId="262"/>
            <ac:spMk id="9" creationId="{DC6A3D59-7818-4B39-95F4-1FD687093854}"/>
          </ac:spMkLst>
        </pc:spChg>
        <pc:spChg chg="mod">
          <ac:chgData name="David Torres (Pontoon Solutions)" userId="716316d1-0d2a-48b6-920b-b5bd9336c8ec" providerId="ADAL" clId="{985C034E-0725-4603-9CBB-C9292F53E1B1}" dt="2020-11-19T21:46:18.775" v="74" actId="207"/>
          <ac:spMkLst>
            <pc:docMk/>
            <pc:sldMk cId="4116380925" sldId="262"/>
            <ac:spMk id="10" creationId="{7335A900-8AAB-4A96-81C5-B73CE10678C9}"/>
          </ac:spMkLst>
        </pc:spChg>
        <pc:spChg chg="mod">
          <ac:chgData name="David Torres (Pontoon Solutions)" userId="716316d1-0d2a-48b6-920b-b5bd9336c8ec" providerId="ADAL" clId="{985C034E-0725-4603-9CBB-C9292F53E1B1}" dt="2020-11-19T21:46:18.775" v="74" actId="207"/>
          <ac:spMkLst>
            <pc:docMk/>
            <pc:sldMk cId="4116380925" sldId="262"/>
            <ac:spMk id="17" creationId="{92DB6C06-2EFC-49D2-B67E-4C043BBD33E3}"/>
          </ac:spMkLst>
        </pc:spChg>
        <pc:spChg chg="mod">
          <ac:chgData name="David Torres (Pontoon Solutions)" userId="716316d1-0d2a-48b6-920b-b5bd9336c8ec" providerId="ADAL" clId="{985C034E-0725-4603-9CBB-C9292F53E1B1}" dt="2020-11-19T21:46:18.775" v="74" actId="207"/>
          <ac:spMkLst>
            <pc:docMk/>
            <pc:sldMk cId="4116380925" sldId="262"/>
            <ac:spMk id="18" creationId="{80FD4D26-5D85-4483-9791-E2BA2B249927}"/>
          </ac:spMkLst>
        </pc:spChg>
        <pc:spChg chg="mod">
          <ac:chgData name="David Torres (Pontoon Solutions)" userId="716316d1-0d2a-48b6-920b-b5bd9336c8ec" providerId="ADAL" clId="{985C034E-0725-4603-9CBB-C9292F53E1B1}" dt="2020-11-19T21:46:18.775" v="74" actId="207"/>
          <ac:spMkLst>
            <pc:docMk/>
            <pc:sldMk cId="4116380925" sldId="262"/>
            <ac:spMk id="24" creationId="{FADC3030-2710-42D5-92F8-286EE26EE7E1}"/>
          </ac:spMkLst>
        </pc:spChg>
        <pc:spChg chg="mod">
          <ac:chgData name="David Torres (Pontoon Solutions)" userId="716316d1-0d2a-48b6-920b-b5bd9336c8ec" providerId="ADAL" clId="{985C034E-0725-4603-9CBB-C9292F53E1B1}" dt="2020-11-19T21:46:51.517" v="78" actId="207"/>
          <ac:spMkLst>
            <pc:docMk/>
            <pc:sldMk cId="4116380925" sldId="262"/>
            <ac:spMk id="32" creationId="{FEB4E249-6E53-45B1-B5ED-867DB7FCC91C}"/>
          </ac:spMkLst>
        </pc:spChg>
        <pc:spChg chg="mod">
          <ac:chgData name="David Torres (Pontoon Solutions)" userId="716316d1-0d2a-48b6-920b-b5bd9336c8ec" providerId="ADAL" clId="{985C034E-0725-4603-9CBB-C9292F53E1B1}" dt="2020-11-19T21:46:18.775" v="74" actId="207"/>
          <ac:spMkLst>
            <pc:docMk/>
            <pc:sldMk cId="4116380925" sldId="262"/>
            <ac:spMk id="43" creationId="{2A2D6DA6-E9BA-450A-819B-14C361D4144F}"/>
          </ac:spMkLst>
        </pc:spChg>
        <pc:spChg chg="mod">
          <ac:chgData name="David Torres (Pontoon Solutions)" userId="716316d1-0d2a-48b6-920b-b5bd9336c8ec" providerId="ADAL" clId="{985C034E-0725-4603-9CBB-C9292F53E1B1}" dt="2020-11-19T21:46:56.333" v="79" actId="207"/>
          <ac:spMkLst>
            <pc:docMk/>
            <pc:sldMk cId="4116380925" sldId="262"/>
            <ac:spMk id="47" creationId="{1091EE7B-643D-4C89-AFBB-5FA31E049070}"/>
          </ac:spMkLst>
        </pc:spChg>
        <pc:spChg chg="mod">
          <ac:chgData name="David Torres (Pontoon Solutions)" userId="716316d1-0d2a-48b6-920b-b5bd9336c8ec" providerId="ADAL" clId="{985C034E-0725-4603-9CBB-C9292F53E1B1}" dt="2020-11-19T21:46:18.775" v="74" actId="207"/>
          <ac:spMkLst>
            <pc:docMk/>
            <pc:sldMk cId="4116380925" sldId="262"/>
            <ac:spMk id="48" creationId="{4D94A30A-644A-4C0E-A0D1-EB9A2FA981A9}"/>
          </ac:spMkLst>
        </pc:spChg>
        <pc:graphicFrameChg chg="mod modGraphic">
          <ac:chgData name="David Torres (Pontoon Solutions)" userId="716316d1-0d2a-48b6-920b-b5bd9336c8ec" providerId="ADAL" clId="{985C034E-0725-4603-9CBB-C9292F53E1B1}" dt="2020-11-19T22:41:44.949" v="232"/>
          <ac:graphicFrameMkLst>
            <pc:docMk/>
            <pc:sldMk cId="4116380925" sldId="262"/>
            <ac:graphicFrameMk id="45" creationId="{D6EB5B67-1AEF-4A70-A8A7-51CB29EC6F66}"/>
          </ac:graphicFrameMkLst>
        </pc:graphicFrameChg>
      </pc:sldChg>
      <pc:sldChg chg="add">
        <pc:chgData name="David Torres (Pontoon Solutions)" userId="716316d1-0d2a-48b6-920b-b5bd9336c8ec" providerId="ADAL" clId="{985C034E-0725-4603-9CBB-C9292F53E1B1}" dt="2020-11-30T23:36:49.111" v="239"/>
        <pc:sldMkLst>
          <pc:docMk/>
          <pc:sldMk cId="1803245769" sldId="1659"/>
        </pc:sldMkLst>
      </pc:sldChg>
      <pc:sldChg chg="addSp delSp modSp mod modClrScheme chgLayout">
        <pc:chgData name="David Torres (Pontoon Solutions)" userId="716316d1-0d2a-48b6-920b-b5bd9336c8ec" providerId="ADAL" clId="{985C034E-0725-4603-9CBB-C9292F53E1B1}" dt="2020-11-19T22:39:19.992" v="202" actId="14100"/>
        <pc:sldMkLst>
          <pc:docMk/>
          <pc:sldMk cId="4140149621" sldId="2076136190"/>
        </pc:sldMkLst>
        <pc:spChg chg="add del mod ord">
          <ac:chgData name="David Torres (Pontoon Solutions)" userId="716316d1-0d2a-48b6-920b-b5bd9336c8ec" providerId="ADAL" clId="{985C034E-0725-4603-9CBB-C9292F53E1B1}" dt="2020-11-19T22:34:39.839" v="141" actId="700"/>
          <ac:spMkLst>
            <pc:docMk/>
            <pc:sldMk cId="4140149621" sldId="2076136190"/>
            <ac:spMk id="2" creationId="{CDE93A12-5E34-4773-B7AD-7BDA30B35F40}"/>
          </ac:spMkLst>
        </pc:spChg>
        <pc:spChg chg="add del mod ord">
          <ac:chgData name="David Torres (Pontoon Solutions)" userId="716316d1-0d2a-48b6-920b-b5bd9336c8ec" providerId="ADAL" clId="{985C034E-0725-4603-9CBB-C9292F53E1B1}" dt="2020-11-19T22:34:51.586" v="142" actId="700"/>
          <ac:spMkLst>
            <pc:docMk/>
            <pc:sldMk cId="4140149621" sldId="2076136190"/>
            <ac:spMk id="3" creationId="{CA05C5D1-7C0D-4AD5-9BEC-1DF2E81374C4}"/>
          </ac:spMkLst>
        </pc:spChg>
        <pc:spChg chg="add del mod ord">
          <ac:chgData name="David Torres (Pontoon Solutions)" userId="716316d1-0d2a-48b6-920b-b5bd9336c8ec" providerId="ADAL" clId="{985C034E-0725-4603-9CBB-C9292F53E1B1}" dt="2020-11-19T22:38:18.023" v="193" actId="700"/>
          <ac:spMkLst>
            <pc:docMk/>
            <pc:sldMk cId="4140149621" sldId="2076136190"/>
            <ac:spMk id="4" creationId="{A898E5E2-BB15-48C4-B261-4077993D4E49}"/>
          </ac:spMkLst>
        </pc:spChg>
        <pc:spChg chg="mod ord">
          <ac:chgData name="David Torres (Pontoon Solutions)" userId="716316d1-0d2a-48b6-920b-b5bd9336c8ec" providerId="ADAL" clId="{985C034E-0725-4603-9CBB-C9292F53E1B1}" dt="2020-11-19T22:39:19.992" v="202" actId="14100"/>
          <ac:spMkLst>
            <pc:docMk/>
            <pc:sldMk cId="4140149621" sldId="2076136190"/>
            <ac:spMk id="5" creationId="{3FA1B03D-E79A-4582-B528-9E212B5F306B}"/>
          </ac:spMkLst>
        </pc:spChg>
        <pc:spChg chg="add del mod ord">
          <ac:chgData name="David Torres (Pontoon Solutions)" userId="716316d1-0d2a-48b6-920b-b5bd9336c8ec" providerId="ADAL" clId="{985C034E-0725-4603-9CBB-C9292F53E1B1}" dt="2020-11-19T22:38:21.293" v="194" actId="478"/>
          <ac:spMkLst>
            <pc:docMk/>
            <pc:sldMk cId="4140149621" sldId="2076136190"/>
            <ac:spMk id="6" creationId="{B06CAB1C-DFE9-4CC3-A02B-CAC6741D44D1}"/>
          </ac:spMkLst>
        </pc:spChg>
        <pc:grpChg chg="del">
          <ac:chgData name="David Torres (Pontoon Solutions)" userId="716316d1-0d2a-48b6-920b-b5bd9336c8ec" providerId="ADAL" clId="{985C034E-0725-4603-9CBB-C9292F53E1B1}" dt="2020-11-19T22:34:34.326" v="140" actId="478"/>
          <ac:grpSpMkLst>
            <pc:docMk/>
            <pc:sldMk cId="4140149621" sldId="2076136190"/>
            <ac:grpSpMk id="10" creationId="{6E2FFE2B-DE58-4FD6-B838-1667394F08C3}"/>
          </ac:grpSpMkLst>
        </pc:grpChg>
      </pc:sldChg>
      <pc:sldChg chg="addSp delSp modSp mod modClrScheme chgLayout">
        <pc:chgData name="David Torres (Pontoon Solutions)" userId="716316d1-0d2a-48b6-920b-b5bd9336c8ec" providerId="ADAL" clId="{985C034E-0725-4603-9CBB-C9292F53E1B1}" dt="2020-11-19T21:40:06.547" v="14" actId="1076"/>
        <pc:sldMkLst>
          <pc:docMk/>
          <pc:sldMk cId="1577883206" sldId="2076136191"/>
        </pc:sldMkLst>
        <pc:spChg chg="add del mod ord">
          <ac:chgData name="David Torres (Pontoon Solutions)" userId="716316d1-0d2a-48b6-920b-b5bd9336c8ec" providerId="ADAL" clId="{985C034E-0725-4603-9CBB-C9292F53E1B1}" dt="2020-11-19T21:39:37.368" v="9" actId="478"/>
          <ac:spMkLst>
            <pc:docMk/>
            <pc:sldMk cId="1577883206" sldId="2076136191"/>
            <ac:spMk id="2" creationId="{E587FACB-6232-4692-9DF9-6D6F119A9383}"/>
          </ac:spMkLst>
        </pc:spChg>
        <pc:spChg chg="mod">
          <ac:chgData name="David Torres (Pontoon Solutions)" userId="716316d1-0d2a-48b6-920b-b5bd9336c8ec" providerId="ADAL" clId="{985C034E-0725-4603-9CBB-C9292F53E1B1}" dt="2020-11-19T21:39:56.623" v="13" actId="1076"/>
          <ac:spMkLst>
            <pc:docMk/>
            <pc:sldMk cId="1577883206" sldId="2076136191"/>
            <ac:spMk id="12" creationId="{92C2C938-9559-4605-9D60-C047769B40E4}"/>
          </ac:spMkLst>
        </pc:spChg>
        <pc:spChg chg="mod ord">
          <ac:chgData name="David Torres (Pontoon Solutions)" userId="716316d1-0d2a-48b6-920b-b5bd9336c8ec" providerId="ADAL" clId="{985C034E-0725-4603-9CBB-C9292F53E1B1}" dt="2020-11-19T21:40:06.547" v="14" actId="1076"/>
          <ac:spMkLst>
            <pc:docMk/>
            <pc:sldMk cId="1577883206" sldId="2076136191"/>
            <ac:spMk id="15" creationId="{778D2B2B-2518-437A-A2DD-B56445906D20}"/>
          </ac:spMkLst>
        </pc:spChg>
        <pc:grpChg chg="del">
          <ac:chgData name="David Torres (Pontoon Solutions)" userId="716316d1-0d2a-48b6-920b-b5bd9336c8ec" providerId="ADAL" clId="{985C034E-0725-4603-9CBB-C9292F53E1B1}" dt="2020-11-19T21:39:24.208" v="7" actId="478"/>
          <ac:grpSpMkLst>
            <pc:docMk/>
            <pc:sldMk cId="1577883206" sldId="2076136191"/>
            <ac:grpSpMk id="10" creationId="{6E2FFE2B-DE58-4FD6-B838-1667394F08C3}"/>
          </ac:grpSpMkLst>
        </pc:grpChg>
        <pc:picChg chg="del">
          <ac:chgData name="David Torres (Pontoon Solutions)" userId="716316d1-0d2a-48b6-920b-b5bd9336c8ec" providerId="ADAL" clId="{985C034E-0725-4603-9CBB-C9292F53E1B1}" dt="2020-11-19T21:39:38.279" v="10" actId="478"/>
          <ac:picMkLst>
            <pc:docMk/>
            <pc:sldMk cId="1577883206" sldId="2076136191"/>
            <ac:picMk id="11" creationId="{49B5D446-04BD-47EB-A5D4-11553D5B0400}"/>
          </ac:picMkLst>
        </pc:picChg>
      </pc:sldChg>
      <pc:sldChg chg="add modTransition">
        <pc:chgData name="David Torres (Pontoon Solutions)" userId="716316d1-0d2a-48b6-920b-b5bd9336c8ec" providerId="ADAL" clId="{985C034E-0725-4603-9CBB-C9292F53E1B1}" dt="2020-11-19T22:33:31.686" v="125"/>
        <pc:sldMkLst>
          <pc:docMk/>
          <pc:sldMk cId="436891275" sldId="2076136200"/>
        </pc:sldMkLst>
      </pc:sldChg>
      <pc:sldChg chg="modSp del">
        <pc:chgData name="David Torres (Pontoon Solutions)" userId="716316d1-0d2a-48b6-920b-b5bd9336c8ec" providerId="ADAL" clId="{985C034E-0725-4603-9CBB-C9292F53E1B1}" dt="2020-11-19T22:33:34.905" v="126" actId="47"/>
        <pc:sldMkLst>
          <pc:docMk/>
          <pc:sldMk cId="388363991" sldId="2076136228"/>
        </pc:sldMkLst>
        <pc:spChg chg="mod">
          <ac:chgData name="David Torres (Pontoon Solutions)" userId="716316d1-0d2a-48b6-920b-b5bd9336c8ec" providerId="ADAL" clId="{985C034E-0725-4603-9CBB-C9292F53E1B1}" dt="2020-11-19T21:37:26.705" v="0"/>
          <ac:spMkLst>
            <pc:docMk/>
            <pc:sldMk cId="388363991" sldId="2076136228"/>
            <ac:spMk id="3" creationId="{D6042414-83F4-4C84-947B-385D53FCB8FE}"/>
          </ac:spMkLst>
        </pc:spChg>
      </pc:sldChg>
      <pc:sldChg chg="del">
        <pc:chgData name="David Torres (Pontoon Solutions)" userId="716316d1-0d2a-48b6-920b-b5bd9336c8ec" providerId="ADAL" clId="{985C034E-0725-4603-9CBB-C9292F53E1B1}" dt="2020-11-19T22:33:06.722" v="124" actId="47"/>
        <pc:sldMkLst>
          <pc:docMk/>
          <pc:sldMk cId="2705837874" sldId="2076136244"/>
        </pc:sldMkLst>
      </pc:sldChg>
      <pc:sldChg chg="add">
        <pc:chgData name="David Torres (Pontoon Solutions)" userId="716316d1-0d2a-48b6-920b-b5bd9336c8ec" providerId="ADAL" clId="{985C034E-0725-4603-9CBB-C9292F53E1B1}" dt="2020-11-30T23:36:49.111" v="239"/>
        <pc:sldMkLst>
          <pc:docMk/>
          <pc:sldMk cId="3013389904" sldId="2076136244"/>
        </pc:sldMkLst>
      </pc:sldChg>
      <pc:sldChg chg="add">
        <pc:chgData name="David Torres (Pontoon Solutions)" userId="716316d1-0d2a-48b6-920b-b5bd9336c8ec" providerId="ADAL" clId="{985C034E-0725-4603-9CBB-C9292F53E1B1}" dt="2020-11-30T23:36:49.111" v="239"/>
        <pc:sldMkLst>
          <pc:docMk/>
          <pc:sldMk cId="3149394208" sldId="2076136246"/>
        </pc:sldMkLst>
      </pc:sldChg>
      <pc:sldChg chg="add">
        <pc:chgData name="David Torres (Pontoon Solutions)" userId="716316d1-0d2a-48b6-920b-b5bd9336c8ec" providerId="ADAL" clId="{985C034E-0725-4603-9CBB-C9292F53E1B1}" dt="2020-11-30T23:36:49.111" v="239"/>
        <pc:sldMkLst>
          <pc:docMk/>
          <pc:sldMk cId="2837366607" sldId="2076136247"/>
        </pc:sldMkLst>
      </pc:sldChg>
      <pc:sldChg chg="add modTransition">
        <pc:chgData name="David Torres (Pontoon Solutions)" userId="716316d1-0d2a-48b6-920b-b5bd9336c8ec" providerId="ADAL" clId="{985C034E-0725-4603-9CBB-C9292F53E1B1}" dt="2020-11-30T23:36:49.111" v="239"/>
        <pc:sldMkLst>
          <pc:docMk/>
          <pc:sldMk cId="597150663" sldId="2076136268"/>
        </pc:sldMkLst>
      </pc:sldChg>
      <pc:sldChg chg="add">
        <pc:chgData name="David Torres (Pontoon Solutions)" userId="716316d1-0d2a-48b6-920b-b5bd9336c8ec" providerId="ADAL" clId="{985C034E-0725-4603-9CBB-C9292F53E1B1}" dt="2020-11-30T23:36:49.111" v="239"/>
        <pc:sldMkLst>
          <pc:docMk/>
          <pc:sldMk cId="576211090" sldId="2076136269"/>
        </pc:sldMkLst>
      </pc:sldChg>
      <pc:sldChg chg="modSp del">
        <pc:chgData name="David Torres (Pontoon Solutions)" userId="716316d1-0d2a-48b6-920b-b5bd9336c8ec" providerId="ADAL" clId="{985C034E-0725-4603-9CBB-C9292F53E1B1}" dt="2020-11-19T21:42:01.745" v="32" actId="47"/>
        <pc:sldMkLst>
          <pc:docMk/>
          <pc:sldMk cId="160621976" sldId="2076136857"/>
        </pc:sldMkLst>
        <pc:spChg chg="mod">
          <ac:chgData name="David Torres (Pontoon Solutions)" userId="716316d1-0d2a-48b6-920b-b5bd9336c8ec" providerId="ADAL" clId="{985C034E-0725-4603-9CBB-C9292F53E1B1}" dt="2020-11-19T21:37:36.488" v="1"/>
          <ac:spMkLst>
            <pc:docMk/>
            <pc:sldMk cId="160621976" sldId="2076136857"/>
            <ac:spMk id="5" creationId="{DF9B1ECC-01B0-4503-8832-AB00E152C19C}"/>
          </ac:spMkLst>
        </pc:spChg>
      </pc:sldChg>
      <pc:sldChg chg="modSp del">
        <pc:chgData name="David Torres (Pontoon Solutions)" userId="716316d1-0d2a-48b6-920b-b5bd9336c8ec" providerId="ADAL" clId="{985C034E-0725-4603-9CBB-C9292F53E1B1}" dt="2020-11-19T22:33:34.905" v="126" actId="47"/>
        <pc:sldMkLst>
          <pc:docMk/>
          <pc:sldMk cId="4021546679" sldId="2076136932"/>
        </pc:sldMkLst>
        <pc:spChg chg="mod">
          <ac:chgData name="David Torres (Pontoon Solutions)" userId="716316d1-0d2a-48b6-920b-b5bd9336c8ec" providerId="ADAL" clId="{985C034E-0725-4603-9CBB-C9292F53E1B1}" dt="2020-11-19T21:37:43.711" v="2"/>
          <ac:spMkLst>
            <pc:docMk/>
            <pc:sldMk cId="4021546679" sldId="2076136932"/>
            <ac:spMk id="3" creationId="{2FC442E9-E2ED-46DB-B1FF-7355783DA36C}"/>
          </ac:spMkLst>
        </pc:spChg>
      </pc:sldChg>
      <pc:sldChg chg="addSp delSp modSp mod modClrScheme chgLayout">
        <pc:chgData name="David Torres (Pontoon Solutions)" userId="716316d1-0d2a-48b6-920b-b5bd9336c8ec" providerId="ADAL" clId="{985C034E-0725-4603-9CBB-C9292F53E1B1}" dt="2020-11-19T22:32:21.227" v="119"/>
        <pc:sldMkLst>
          <pc:docMk/>
          <pc:sldMk cId="2236131417" sldId="2076136947"/>
        </pc:sldMkLst>
        <pc:spChg chg="add del mod ord">
          <ac:chgData name="David Torres (Pontoon Solutions)" userId="716316d1-0d2a-48b6-920b-b5bd9336c8ec" providerId="ADAL" clId="{985C034E-0725-4603-9CBB-C9292F53E1B1}" dt="2020-11-19T22:32:20.142" v="118" actId="700"/>
          <ac:spMkLst>
            <pc:docMk/>
            <pc:sldMk cId="2236131417" sldId="2076136947"/>
            <ac:spMk id="2" creationId="{18CC9859-85D8-4041-8CCF-193A7A760426}"/>
          </ac:spMkLst>
        </pc:spChg>
        <pc:spChg chg="add mod ord">
          <ac:chgData name="David Torres (Pontoon Solutions)" userId="716316d1-0d2a-48b6-920b-b5bd9336c8ec" providerId="ADAL" clId="{985C034E-0725-4603-9CBB-C9292F53E1B1}" dt="2020-11-19T22:32:21.227" v="119"/>
          <ac:spMkLst>
            <pc:docMk/>
            <pc:sldMk cId="2236131417" sldId="2076136947"/>
            <ac:spMk id="3" creationId="{BE810848-F581-4A3D-B849-B5FB2F0C8B52}"/>
          </ac:spMkLst>
        </pc:spChg>
        <pc:spChg chg="mod ord">
          <ac:chgData name="David Torres (Pontoon Solutions)" userId="716316d1-0d2a-48b6-920b-b5bd9336c8ec" providerId="ADAL" clId="{985C034E-0725-4603-9CBB-C9292F53E1B1}" dt="2020-11-19T22:32:20.142" v="118" actId="700"/>
          <ac:spMkLst>
            <pc:docMk/>
            <pc:sldMk cId="2236131417" sldId="2076136947"/>
            <ac:spMk id="5" creationId="{3FFDAAB9-A2EF-4F8B-95C4-F774846CFB2F}"/>
          </ac:spMkLst>
        </pc:spChg>
        <pc:spChg chg="del mod ord">
          <ac:chgData name="David Torres (Pontoon Solutions)" userId="716316d1-0d2a-48b6-920b-b5bd9336c8ec" providerId="ADAL" clId="{985C034E-0725-4603-9CBB-C9292F53E1B1}" dt="2020-11-19T22:32:10.285" v="117" actId="700"/>
          <ac:spMkLst>
            <pc:docMk/>
            <pc:sldMk cId="2236131417" sldId="2076136947"/>
            <ac:spMk id="6" creationId="{C137E3F8-669F-4C7A-863F-F0F35D9D6A9C}"/>
          </ac:spMkLst>
        </pc:spChg>
      </pc:sldChg>
      <pc:sldChg chg="addSp delSp modSp mod modClrScheme chgLayout">
        <pc:chgData name="David Torres (Pontoon Solutions)" userId="716316d1-0d2a-48b6-920b-b5bd9336c8ec" providerId="ADAL" clId="{985C034E-0725-4603-9CBB-C9292F53E1B1}" dt="2020-11-19T21:44:04.738" v="50" actId="2710"/>
        <pc:sldMkLst>
          <pc:docMk/>
          <pc:sldMk cId="624594646" sldId="2076136949"/>
        </pc:sldMkLst>
        <pc:spChg chg="add mod ord">
          <ac:chgData name="David Torres (Pontoon Solutions)" userId="716316d1-0d2a-48b6-920b-b5bd9336c8ec" providerId="ADAL" clId="{985C034E-0725-4603-9CBB-C9292F53E1B1}" dt="2020-11-19T21:43:44.580" v="46"/>
          <ac:spMkLst>
            <pc:docMk/>
            <pc:sldMk cId="624594646" sldId="2076136949"/>
            <ac:spMk id="2" creationId="{1DF2BA4E-CCDC-4E22-A136-A010677DC0A9}"/>
          </ac:spMkLst>
        </pc:spChg>
        <pc:spChg chg="mod ord">
          <ac:chgData name="David Torres (Pontoon Solutions)" userId="716316d1-0d2a-48b6-920b-b5bd9336c8ec" providerId="ADAL" clId="{985C034E-0725-4603-9CBB-C9292F53E1B1}" dt="2020-11-19T21:44:04.738" v="50" actId="2710"/>
          <ac:spMkLst>
            <pc:docMk/>
            <pc:sldMk cId="624594646" sldId="2076136949"/>
            <ac:spMk id="5" creationId="{6BB6E193-63B0-4D06-8F1F-F0343AD937F9}"/>
          </ac:spMkLst>
        </pc:spChg>
        <pc:spChg chg="del mod ord">
          <ac:chgData name="David Torres (Pontoon Solutions)" userId="716316d1-0d2a-48b6-920b-b5bd9336c8ec" providerId="ADAL" clId="{985C034E-0725-4603-9CBB-C9292F53E1B1}" dt="2020-11-19T21:43:43.089" v="45" actId="700"/>
          <ac:spMkLst>
            <pc:docMk/>
            <pc:sldMk cId="624594646" sldId="2076136949"/>
            <ac:spMk id="6" creationId="{AFBD70D1-A8D1-45CC-920B-CF2EEA4C6B7F}"/>
          </ac:spMkLst>
        </pc:spChg>
      </pc:sldChg>
      <pc:sldChg chg="addSp delSp modSp mod modClrScheme chgLayout">
        <pc:chgData name="David Torres (Pontoon Solutions)" userId="716316d1-0d2a-48b6-920b-b5bd9336c8ec" providerId="ADAL" clId="{985C034E-0725-4603-9CBB-C9292F53E1B1}" dt="2020-11-19T22:38:02.902" v="192" actId="20577"/>
        <pc:sldMkLst>
          <pc:docMk/>
          <pc:sldMk cId="2715401589" sldId="2076136950"/>
        </pc:sldMkLst>
        <pc:spChg chg="add mod ord">
          <ac:chgData name="David Torres (Pontoon Solutions)" userId="716316d1-0d2a-48b6-920b-b5bd9336c8ec" providerId="ADAL" clId="{985C034E-0725-4603-9CBB-C9292F53E1B1}" dt="2020-11-19T22:37:38.421" v="184"/>
          <ac:spMkLst>
            <pc:docMk/>
            <pc:sldMk cId="2715401589" sldId="2076136950"/>
            <ac:spMk id="2" creationId="{EABAD08D-E473-4974-A294-BCADA3399C33}"/>
          </ac:spMkLst>
        </pc:spChg>
        <pc:spChg chg="del mod ord">
          <ac:chgData name="David Torres (Pontoon Solutions)" userId="716316d1-0d2a-48b6-920b-b5bd9336c8ec" providerId="ADAL" clId="{985C034E-0725-4603-9CBB-C9292F53E1B1}" dt="2020-11-19T22:37:34.776" v="182" actId="478"/>
          <ac:spMkLst>
            <pc:docMk/>
            <pc:sldMk cId="2715401589" sldId="2076136950"/>
            <ac:spMk id="15" creationId="{4F5D1731-F4F8-4C8E-A444-164EF67BCF28}"/>
          </ac:spMkLst>
        </pc:spChg>
        <pc:spChg chg="mod ord">
          <ac:chgData name="David Torres (Pontoon Solutions)" userId="716316d1-0d2a-48b6-920b-b5bd9336c8ec" providerId="ADAL" clId="{985C034E-0725-4603-9CBB-C9292F53E1B1}" dt="2020-11-19T22:38:02.902" v="192" actId="20577"/>
          <ac:spMkLst>
            <pc:docMk/>
            <pc:sldMk cId="2715401589" sldId="2076136950"/>
            <ac:spMk id="16" creationId="{B46195DB-3D29-4F14-88C3-AD59CCA11447}"/>
          </ac:spMkLst>
        </pc:spChg>
      </pc:sldChg>
      <pc:sldChg chg="modSp del">
        <pc:chgData name="David Torres (Pontoon Solutions)" userId="716316d1-0d2a-48b6-920b-b5bd9336c8ec" providerId="ADAL" clId="{985C034E-0725-4603-9CBB-C9292F53E1B1}" dt="2020-11-19T22:38:50.999" v="196" actId="47"/>
        <pc:sldMkLst>
          <pc:docMk/>
          <pc:sldMk cId="2238439131" sldId="2076136959"/>
        </pc:sldMkLst>
        <pc:spChg chg="mod">
          <ac:chgData name="David Torres (Pontoon Solutions)" userId="716316d1-0d2a-48b6-920b-b5bd9336c8ec" providerId="ADAL" clId="{985C034E-0725-4603-9CBB-C9292F53E1B1}" dt="2020-11-19T21:37:36.488" v="1"/>
          <ac:spMkLst>
            <pc:docMk/>
            <pc:sldMk cId="2238439131" sldId="2076136959"/>
            <ac:spMk id="11" creationId="{4072CB16-6CDE-4496-B6C9-EBE7BCE1DD25}"/>
          </ac:spMkLst>
        </pc:spChg>
      </pc:sldChg>
      <pc:sldChg chg="addSp delSp modSp mod modClrScheme chgLayout">
        <pc:chgData name="David Torres (Pontoon Solutions)" userId="716316d1-0d2a-48b6-920b-b5bd9336c8ec" providerId="ADAL" clId="{985C034E-0725-4603-9CBB-C9292F53E1B1}" dt="2020-11-19T21:40:49.894" v="25" actId="14100"/>
        <pc:sldMkLst>
          <pc:docMk/>
          <pc:sldMk cId="1844838852" sldId="2076136964"/>
        </pc:sldMkLst>
        <pc:spChg chg="add mod ord">
          <ac:chgData name="David Torres (Pontoon Solutions)" userId="716316d1-0d2a-48b6-920b-b5bd9336c8ec" providerId="ADAL" clId="{985C034E-0725-4603-9CBB-C9292F53E1B1}" dt="2020-11-19T21:40:42.550" v="22" actId="1076"/>
          <ac:spMkLst>
            <pc:docMk/>
            <pc:sldMk cId="1844838852" sldId="2076136964"/>
            <ac:spMk id="2" creationId="{1038801A-CC7A-4E77-8254-06DEDC07E028}"/>
          </ac:spMkLst>
        </pc:spChg>
        <pc:spChg chg="mod ord">
          <ac:chgData name="David Torres (Pontoon Solutions)" userId="716316d1-0d2a-48b6-920b-b5bd9336c8ec" providerId="ADAL" clId="{985C034E-0725-4603-9CBB-C9292F53E1B1}" dt="2020-11-19T21:40:49.894" v="25" actId="14100"/>
          <ac:spMkLst>
            <pc:docMk/>
            <pc:sldMk cId="1844838852" sldId="2076136964"/>
            <ac:spMk id="3" creationId="{FCD32AD2-2D19-4155-ACD4-F039B557D940}"/>
          </ac:spMkLst>
        </pc:spChg>
        <pc:spChg chg="del mod ord">
          <ac:chgData name="David Torres (Pontoon Solutions)" userId="716316d1-0d2a-48b6-920b-b5bd9336c8ec" providerId="ADAL" clId="{985C034E-0725-4603-9CBB-C9292F53E1B1}" dt="2020-11-19T21:40:31.019" v="18" actId="478"/>
          <ac:spMkLst>
            <pc:docMk/>
            <pc:sldMk cId="1844838852" sldId="2076136964"/>
            <ac:spMk id="4" creationId="{11381E0D-8930-4F6E-9416-27AB903707E5}"/>
          </ac:spMkLst>
        </pc:spChg>
      </pc:sldChg>
      <pc:sldChg chg="delSp modSp mod">
        <pc:chgData name="David Torres (Pontoon Solutions)" userId="716316d1-0d2a-48b6-920b-b5bd9336c8ec" providerId="ADAL" clId="{985C034E-0725-4603-9CBB-C9292F53E1B1}" dt="2020-11-19T21:38:38.001" v="5" actId="478"/>
        <pc:sldMkLst>
          <pc:docMk/>
          <pc:sldMk cId="1360593150" sldId="2076136984"/>
        </pc:sldMkLst>
        <pc:spChg chg="del mod">
          <ac:chgData name="David Torres (Pontoon Solutions)" userId="716316d1-0d2a-48b6-920b-b5bd9336c8ec" providerId="ADAL" clId="{985C034E-0725-4603-9CBB-C9292F53E1B1}" dt="2020-11-19T21:38:38.001" v="5" actId="478"/>
          <ac:spMkLst>
            <pc:docMk/>
            <pc:sldMk cId="1360593150" sldId="2076136984"/>
            <ac:spMk id="2" creationId="{A5D9385A-0924-4DB5-87A3-99E06F6D278B}"/>
          </ac:spMkLst>
        </pc:spChg>
      </pc:sldChg>
      <pc:sldChg chg="add del">
        <pc:chgData name="David Torres (Pontoon Solutions)" userId="716316d1-0d2a-48b6-920b-b5bd9336c8ec" providerId="ADAL" clId="{985C034E-0725-4603-9CBB-C9292F53E1B1}" dt="2020-11-30T23:37:10.105" v="240" actId="47"/>
        <pc:sldMkLst>
          <pc:docMk/>
          <pc:sldMk cId="4271805360" sldId="2076136995"/>
        </pc:sldMkLst>
      </pc:sldChg>
      <pc:sldChg chg="addSp delSp modSp mod modClrScheme chgLayout">
        <pc:chgData name="David Torres (Pontoon Solutions)" userId="716316d1-0d2a-48b6-920b-b5bd9336c8ec" providerId="ADAL" clId="{985C034E-0725-4603-9CBB-C9292F53E1B1}" dt="2020-11-19T22:39:10.638" v="200" actId="1076"/>
        <pc:sldMkLst>
          <pc:docMk/>
          <pc:sldMk cId="2922651634" sldId="2076136996"/>
        </pc:sldMkLst>
        <pc:spChg chg="add del mod ord">
          <ac:chgData name="David Torres (Pontoon Solutions)" userId="716316d1-0d2a-48b6-920b-b5bd9336c8ec" providerId="ADAL" clId="{985C034E-0725-4603-9CBB-C9292F53E1B1}" dt="2020-11-19T22:38:58.717" v="197" actId="700"/>
          <ac:spMkLst>
            <pc:docMk/>
            <pc:sldMk cId="2922651634" sldId="2076136996"/>
            <ac:spMk id="2" creationId="{29177BAC-08BA-4FBE-BB77-32AA20FA44BC}"/>
          </ac:spMkLst>
        </pc:spChg>
        <pc:spChg chg="add del mod ord">
          <ac:chgData name="David Torres (Pontoon Solutions)" userId="716316d1-0d2a-48b6-920b-b5bd9336c8ec" providerId="ADAL" clId="{985C034E-0725-4603-9CBB-C9292F53E1B1}" dt="2020-11-19T22:39:00.998" v="198" actId="478"/>
          <ac:spMkLst>
            <pc:docMk/>
            <pc:sldMk cId="2922651634" sldId="2076136996"/>
            <ac:spMk id="3" creationId="{0A814117-D763-4E55-A83A-853C3C26B220}"/>
          </ac:spMkLst>
        </pc:spChg>
        <pc:spChg chg="mod ord">
          <ac:chgData name="David Torres (Pontoon Solutions)" userId="716316d1-0d2a-48b6-920b-b5bd9336c8ec" providerId="ADAL" clId="{985C034E-0725-4603-9CBB-C9292F53E1B1}" dt="2020-11-19T22:39:10.638" v="200" actId="1076"/>
          <ac:spMkLst>
            <pc:docMk/>
            <pc:sldMk cId="2922651634" sldId="2076136996"/>
            <ac:spMk id="16" creationId="{8650EE90-41E7-4AC7-8846-1ABC1F066734}"/>
          </ac:spMkLst>
        </pc:spChg>
        <pc:picChg chg="del">
          <ac:chgData name="David Torres (Pontoon Solutions)" userId="716316d1-0d2a-48b6-920b-b5bd9336c8ec" providerId="ADAL" clId="{985C034E-0725-4603-9CBB-C9292F53E1B1}" dt="2020-11-19T22:35:37.513" v="155" actId="478"/>
          <ac:picMkLst>
            <pc:docMk/>
            <pc:sldMk cId="2922651634" sldId="2076136996"/>
            <ac:picMk id="7" creationId="{8DBBCDEE-0927-4F81-874E-4D764D7C25CA}"/>
          </ac:picMkLst>
        </pc:picChg>
        <pc:picChg chg="del">
          <ac:chgData name="David Torres (Pontoon Solutions)" userId="716316d1-0d2a-48b6-920b-b5bd9336c8ec" providerId="ADAL" clId="{985C034E-0725-4603-9CBB-C9292F53E1B1}" dt="2020-11-19T22:39:06.724" v="199" actId="478"/>
          <ac:picMkLst>
            <pc:docMk/>
            <pc:sldMk cId="2922651634" sldId="2076136996"/>
            <ac:picMk id="15" creationId="{19B5E09C-77FB-4F63-B032-5601211963E9}"/>
          </ac:picMkLst>
        </pc:picChg>
      </pc:sldChg>
      <pc:sldChg chg="modSp del">
        <pc:chgData name="David Torres (Pontoon Solutions)" userId="716316d1-0d2a-48b6-920b-b5bd9336c8ec" providerId="ADAL" clId="{985C034E-0725-4603-9CBB-C9292F53E1B1}" dt="2020-11-19T21:44:37.547" v="52" actId="47"/>
        <pc:sldMkLst>
          <pc:docMk/>
          <pc:sldMk cId="1766789030" sldId="2076137001"/>
        </pc:sldMkLst>
        <pc:spChg chg="mod">
          <ac:chgData name="David Torres (Pontoon Solutions)" userId="716316d1-0d2a-48b6-920b-b5bd9336c8ec" providerId="ADAL" clId="{985C034E-0725-4603-9CBB-C9292F53E1B1}" dt="2020-11-19T21:37:36.488" v="1"/>
          <ac:spMkLst>
            <pc:docMk/>
            <pc:sldMk cId="1766789030" sldId="2076137001"/>
            <ac:spMk id="3" creationId="{10C83CFD-C11E-4CB2-8B07-7B191023B64E}"/>
          </ac:spMkLst>
        </pc:spChg>
      </pc:sldChg>
      <pc:sldChg chg="addSp delSp modSp mod modClrScheme chgLayout">
        <pc:chgData name="David Torres (Pontoon Solutions)" userId="716316d1-0d2a-48b6-920b-b5bd9336c8ec" providerId="ADAL" clId="{985C034E-0725-4603-9CBB-C9292F53E1B1}" dt="2020-11-19T22:37:07.436" v="177" actId="207"/>
        <pc:sldMkLst>
          <pc:docMk/>
          <pc:sldMk cId="666516843" sldId="2076137008"/>
        </pc:sldMkLst>
        <pc:spChg chg="del mod ord">
          <ac:chgData name="David Torres (Pontoon Solutions)" userId="716316d1-0d2a-48b6-920b-b5bd9336c8ec" providerId="ADAL" clId="{985C034E-0725-4603-9CBB-C9292F53E1B1}" dt="2020-11-19T21:42:32.121" v="36" actId="478"/>
          <ac:spMkLst>
            <pc:docMk/>
            <pc:sldMk cId="666516843" sldId="2076137008"/>
            <ac:spMk id="2" creationId="{ABBB1F14-349A-468C-8385-AC681031C54E}"/>
          </ac:spMkLst>
        </pc:spChg>
        <pc:spChg chg="add mod ord">
          <ac:chgData name="David Torres (Pontoon Solutions)" userId="716316d1-0d2a-48b6-920b-b5bd9336c8ec" providerId="ADAL" clId="{985C034E-0725-4603-9CBB-C9292F53E1B1}" dt="2020-11-19T22:36:48.821" v="172" actId="700"/>
          <ac:spMkLst>
            <pc:docMk/>
            <pc:sldMk cId="666516843" sldId="2076137008"/>
            <ac:spMk id="3" creationId="{19933485-52A5-462E-8F13-AB941E0C53FB}"/>
          </ac:spMkLst>
        </pc:spChg>
        <pc:graphicFrameChg chg="modGraphic">
          <ac:chgData name="David Torres (Pontoon Solutions)" userId="716316d1-0d2a-48b6-920b-b5bd9336c8ec" providerId="ADAL" clId="{985C034E-0725-4603-9CBB-C9292F53E1B1}" dt="2020-11-19T22:37:07.436" v="177" actId="207"/>
          <ac:graphicFrameMkLst>
            <pc:docMk/>
            <pc:sldMk cId="666516843" sldId="2076137008"/>
            <ac:graphicFrameMk id="4" creationId="{5A95ED1E-5642-4BB7-93BA-7EED1D57D0D8}"/>
          </ac:graphicFrameMkLst>
        </pc:graphicFrameChg>
      </pc:sldChg>
      <pc:sldChg chg="addSp delSp modSp mod modClrScheme chgLayout">
        <pc:chgData name="David Torres (Pontoon Solutions)" userId="716316d1-0d2a-48b6-920b-b5bd9336c8ec" providerId="ADAL" clId="{985C034E-0725-4603-9CBB-C9292F53E1B1}" dt="2020-11-19T21:45:04.951" v="57"/>
        <pc:sldMkLst>
          <pc:docMk/>
          <pc:sldMk cId="2532475371" sldId="2076137009"/>
        </pc:sldMkLst>
        <pc:spChg chg="del mod ord">
          <ac:chgData name="David Torres (Pontoon Solutions)" userId="716316d1-0d2a-48b6-920b-b5bd9336c8ec" providerId="ADAL" clId="{985C034E-0725-4603-9CBB-C9292F53E1B1}" dt="2020-11-19T21:45:03.898" v="56" actId="700"/>
          <ac:spMkLst>
            <pc:docMk/>
            <pc:sldMk cId="2532475371" sldId="2076137009"/>
            <ac:spMk id="2" creationId="{ABBB1F14-349A-468C-8385-AC681031C54E}"/>
          </ac:spMkLst>
        </pc:spChg>
        <pc:spChg chg="add mod ord">
          <ac:chgData name="David Torres (Pontoon Solutions)" userId="716316d1-0d2a-48b6-920b-b5bd9336c8ec" providerId="ADAL" clId="{985C034E-0725-4603-9CBB-C9292F53E1B1}" dt="2020-11-19T21:45:04.951" v="57"/>
          <ac:spMkLst>
            <pc:docMk/>
            <pc:sldMk cId="2532475371" sldId="2076137009"/>
            <ac:spMk id="3" creationId="{647D4D4C-6768-4188-865E-D71880CF1723}"/>
          </ac:spMkLst>
        </pc:spChg>
        <pc:spChg chg="mod">
          <ac:chgData name="David Torres (Pontoon Solutions)" userId="716316d1-0d2a-48b6-920b-b5bd9336c8ec" providerId="ADAL" clId="{985C034E-0725-4603-9CBB-C9292F53E1B1}" dt="2020-11-19T21:44:54.896" v="54" actId="207"/>
          <ac:spMkLst>
            <pc:docMk/>
            <pc:sldMk cId="2532475371" sldId="2076137009"/>
            <ac:spMk id="5" creationId="{80F07410-C656-4807-9D53-E09545C98FBF}"/>
          </ac:spMkLst>
        </pc:spChg>
      </pc:sldChg>
      <pc:sldChg chg="addSp delSp modSp mod modClrScheme chgLayout">
        <pc:chgData name="David Torres (Pontoon Solutions)" userId="716316d1-0d2a-48b6-920b-b5bd9336c8ec" providerId="ADAL" clId="{985C034E-0725-4603-9CBB-C9292F53E1B1}" dt="2020-11-19T22:39:40.592" v="205" actId="20577"/>
        <pc:sldMkLst>
          <pc:docMk/>
          <pc:sldMk cId="2061507882" sldId="2076137010"/>
        </pc:sldMkLst>
        <pc:spChg chg="add mod ord">
          <ac:chgData name="David Torres (Pontoon Solutions)" userId="716316d1-0d2a-48b6-920b-b5bd9336c8ec" providerId="ADAL" clId="{985C034E-0725-4603-9CBB-C9292F53E1B1}" dt="2020-11-19T22:34:15.396" v="136"/>
          <ac:spMkLst>
            <pc:docMk/>
            <pc:sldMk cId="2061507882" sldId="2076137010"/>
            <ac:spMk id="2" creationId="{4AD45612-0524-4D24-BD4D-B2CCB8F7E8D0}"/>
          </ac:spMkLst>
        </pc:spChg>
        <pc:spChg chg="del mod ord">
          <ac:chgData name="David Torres (Pontoon Solutions)" userId="716316d1-0d2a-48b6-920b-b5bd9336c8ec" providerId="ADAL" clId="{985C034E-0725-4603-9CBB-C9292F53E1B1}" dt="2020-11-19T22:34:11.318" v="134" actId="478"/>
          <ac:spMkLst>
            <pc:docMk/>
            <pc:sldMk cId="2061507882" sldId="2076137010"/>
            <ac:spMk id="15" creationId="{4F5D1731-F4F8-4C8E-A444-164EF67BCF28}"/>
          </ac:spMkLst>
        </pc:spChg>
        <pc:spChg chg="mod ord">
          <ac:chgData name="David Torres (Pontoon Solutions)" userId="716316d1-0d2a-48b6-920b-b5bd9336c8ec" providerId="ADAL" clId="{985C034E-0725-4603-9CBB-C9292F53E1B1}" dt="2020-11-19T22:39:40.592" v="205" actId="20577"/>
          <ac:spMkLst>
            <pc:docMk/>
            <pc:sldMk cId="2061507882" sldId="2076137010"/>
            <ac:spMk id="16" creationId="{B46195DB-3D29-4F14-88C3-AD59CCA11447}"/>
          </ac:spMkLst>
        </pc:spChg>
      </pc:sldChg>
      <pc:sldChg chg="add">
        <pc:chgData name="David Torres (Pontoon Solutions)" userId="716316d1-0d2a-48b6-920b-b5bd9336c8ec" providerId="ADAL" clId="{985C034E-0725-4603-9CBB-C9292F53E1B1}" dt="2020-11-19T21:44:34.465" v="51"/>
        <pc:sldMkLst>
          <pc:docMk/>
          <pc:sldMk cId="1823341056" sldId="2076137045"/>
        </pc:sldMkLst>
      </pc:sldChg>
      <pc:sldChg chg="delSp add mod modShow">
        <pc:chgData name="David Torres (Pontoon Solutions)" userId="716316d1-0d2a-48b6-920b-b5bd9336c8ec" providerId="ADAL" clId="{985C034E-0725-4603-9CBB-C9292F53E1B1}" dt="2020-11-19T22:43:55.650" v="236" actId="729"/>
        <pc:sldMkLst>
          <pc:docMk/>
          <pc:sldMk cId="3343933273" sldId="2076137049"/>
        </pc:sldMkLst>
        <pc:spChg chg="del">
          <ac:chgData name="David Torres (Pontoon Solutions)" userId="716316d1-0d2a-48b6-920b-b5bd9336c8ec" providerId="ADAL" clId="{985C034E-0725-4603-9CBB-C9292F53E1B1}" dt="2020-11-19T22:43:46.052" v="233" actId="478"/>
          <ac:spMkLst>
            <pc:docMk/>
            <pc:sldMk cId="3343933273" sldId="2076137049"/>
            <ac:spMk id="4" creationId="{3AC00873-E917-428E-B1A8-FCE078D5F956}"/>
          </ac:spMkLst>
        </pc:spChg>
      </pc:sldChg>
      <pc:sldChg chg="del">
        <pc:chgData name="David Torres (Pontoon Solutions)" userId="716316d1-0d2a-48b6-920b-b5bd9336c8ec" providerId="ADAL" clId="{985C034E-0725-4603-9CBB-C9292F53E1B1}" dt="2020-11-19T22:33:06.722" v="124" actId="47"/>
        <pc:sldMkLst>
          <pc:docMk/>
          <pc:sldMk cId="1619162008" sldId="2076137050"/>
        </pc:sldMkLst>
      </pc:sldChg>
      <pc:sldChg chg="modSp del">
        <pc:chgData name="David Torres (Pontoon Solutions)" userId="716316d1-0d2a-48b6-920b-b5bd9336c8ec" providerId="ADAL" clId="{985C034E-0725-4603-9CBB-C9292F53E1B1}" dt="2020-11-19T22:33:06.722" v="124" actId="47"/>
        <pc:sldMkLst>
          <pc:docMk/>
          <pc:sldMk cId="1212908776" sldId="2076137052"/>
        </pc:sldMkLst>
        <pc:spChg chg="mod">
          <ac:chgData name="David Torres (Pontoon Solutions)" userId="716316d1-0d2a-48b6-920b-b5bd9336c8ec" providerId="ADAL" clId="{985C034E-0725-4603-9CBB-C9292F53E1B1}" dt="2020-11-19T21:37:36.488" v="1"/>
          <ac:spMkLst>
            <pc:docMk/>
            <pc:sldMk cId="1212908776" sldId="2076137052"/>
            <ac:spMk id="2" creationId="{8E19202A-44AD-49D6-9B66-5DEC5ECC87A4}"/>
          </ac:spMkLst>
        </pc:spChg>
      </pc:sldChg>
      <pc:sldChg chg="addSp delSp modSp mod modClrScheme chgLayout">
        <pc:chgData name="David Torres (Pontoon Solutions)" userId="716316d1-0d2a-48b6-920b-b5bd9336c8ec" providerId="ADAL" clId="{985C034E-0725-4603-9CBB-C9292F53E1B1}" dt="2020-11-19T22:32:31.974" v="122"/>
        <pc:sldMkLst>
          <pc:docMk/>
          <pc:sldMk cId="1788002806" sldId="2076137053"/>
        </pc:sldMkLst>
        <pc:spChg chg="del mod ord">
          <ac:chgData name="David Torres (Pontoon Solutions)" userId="716316d1-0d2a-48b6-920b-b5bd9336c8ec" providerId="ADAL" clId="{985C034E-0725-4603-9CBB-C9292F53E1B1}" dt="2020-11-19T22:32:30.739" v="121" actId="700"/>
          <ac:spMkLst>
            <pc:docMk/>
            <pc:sldMk cId="1788002806" sldId="2076137053"/>
            <ac:spMk id="2" creationId="{92A679DB-2E15-45DE-84A1-D1D7B1AFD51B}"/>
          </ac:spMkLst>
        </pc:spChg>
        <pc:spChg chg="add mod ord">
          <ac:chgData name="David Torres (Pontoon Solutions)" userId="716316d1-0d2a-48b6-920b-b5bd9336c8ec" providerId="ADAL" clId="{985C034E-0725-4603-9CBB-C9292F53E1B1}" dt="2020-11-19T22:32:31.974" v="122"/>
          <ac:spMkLst>
            <pc:docMk/>
            <pc:sldMk cId="1788002806" sldId="2076137053"/>
            <ac:spMk id="4" creationId="{80562E97-D7DC-4AC9-8D05-08B0F60B7252}"/>
          </ac:spMkLst>
        </pc:spChg>
        <pc:graphicFrameChg chg="modGraphic">
          <ac:chgData name="David Torres (Pontoon Solutions)" userId="716316d1-0d2a-48b6-920b-b5bd9336c8ec" providerId="ADAL" clId="{985C034E-0725-4603-9CBB-C9292F53E1B1}" dt="2020-11-19T22:31:38.650" v="113" actId="207"/>
          <ac:graphicFrameMkLst>
            <pc:docMk/>
            <pc:sldMk cId="1788002806" sldId="2076137053"/>
            <ac:graphicFrameMk id="3" creationId="{0BE14773-72B8-4E33-8F16-DD552F10219B}"/>
          </ac:graphicFrameMkLst>
        </pc:graphicFrameChg>
      </pc:sldChg>
      <pc:sldChg chg="addSp modSp add mod">
        <pc:chgData name="David Torres (Pontoon Solutions)" userId="716316d1-0d2a-48b6-920b-b5bd9336c8ec" providerId="ADAL" clId="{985C034E-0725-4603-9CBB-C9292F53E1B1}" dt="2020-11-19T21:41:53.663" v="31" actId="14100"/>
        <pc:sldMkLst>
          <pc:docMk/>
          <pc:sldMk cId="424255887" sldId="2076137054"/>
        </pc:sldMkLst>
        <pc:spChg chg="add mod">
          <ac:chgData name="David Torres (Pontoon Solutions)" userId="716316d1-0d2a-48b6-920b-b5bd9336c8ec" providerId="ADAL" clId="{985C034E-0725-4603-9CBB-C9292F53E1B1}" dt="2020-11-19T21:41:49.949" v="30" actId="1076"/>
          <ac:spMkLst>
            <pc:docMk/>
            <pc:sldMk cId="424255887" sldId="2076137054"/>
            <ac:spMk id="5" creationId="{A2A2AABC-C40A-4A35-9B42-64D7AFBA4823}"/>
          </ac:spMkLst>
        </pc:spChg>
        <pc:graphicFrameChg chg="mod">
          <ac:chgData name="David Torres (Pontoon Solutions)" userId="716316d1-0d2a-48b6-920b-b5bd9336c8ec" providerId="ADAL" clId="{985C034E-0725-4603-9CBB-C9292F53E1B1}" dt="2020-11-19T21:41:53.663" v="31" actId="14100"/>
          <ac:graphicFrameMkLst>
            <pc:docMk/>
            <pc:sldMk cId="424255887" sldId="2076137054"/>
            <ac:graphicFrameMk id="3" creationId="{A1804069-BEA2-4171-B0A2-E0E70776446F}"/>
          </ac:graphicFrameMkLst>
        </pc:graphicFrameChg>
      </pc:sldChg>
      <pc:sldChg chg="delSp add mod modShow">
        <pc:chgData name="David Torres (Pontoon Solutions)" userId="716316d1-0d2a-48b6-920b-b5bd9336c8ec" providerId="ADAL" clId="{985C034E-0725-4603-9CBB-C9292F53E1B1}" dt="2020-11-19T22:43:55.650" v="236" actId="729"/>
        <pc:sldMkLst>
          <pc:docMk/>
          <pc:sldMk cId="4212202159" sldId="2076137055"/>
        </pc:sldMkLst>
        <pc:spChg chg="del">
          <ac:chgData name="David Torres (Pontoon Solutions)" userId="716316d1-0d2a-48b6-920b-b5bd9336c8ec" providerId="ADAL" clId="{985C034E-0725-4603-9CBB-C9292F53E1B1}" dt="2020-11-19T22:43:48.454" v="234" actId="478"/>
          <ac:spMkLst>
            <pc:docMk/>
            <pc:sldMk cId="4212202159" sldId="2076137055"/>
            <ac:spMk id="3" creationId="{5FC01F26-06BA-481E-9FE5-0BF0CDD7B4D3}"/>
          </ac:spMkLst>
        </pc:spChg>
      </pc:sldChg>
      <pc:sldChg chg="delSp add mod modShow">
        <pc:chgData name="David Torres (Pontoon Solutions)" userId="716316d1-0d2a-48b6-920b-b5bd9336c8ec" providerId="ADAL" clId="{985C034E-0725-4603-9CBB-C9292F53E1B1}" dt="2020-11-19T22:43:55.650" v="236" actId="729"/>
        <pc:sldMkLst>
          <pc:docMk/>
          <pc:sldMk cId="470763638" sldId="2076137056"/>
        </pc:sldMkLst>
        <pc:spChg chg="del">
          <ac:chgData name="David Torres (Pontoon Solutions)" userId="716316d1-0d2a-48b6-920b-b5bd9336c8ec" providerId="ADAL" clId="{985C034E-0725-4603-9CBB-C9292F53E1B1}" dt="2020-11-19T22:43:50.637" v="235" actId="478"/>
          <ac:spMkLst>
            <pc:docMk/>
            <pc:sldMk cId="470763638" sldId="2076137056"/>
            <ac:spMk id="2" creationId="{4DE47030-FE30-440E-8AC5-E0D4630BAE03}"/>
          </ac:spMkLst>
        </pc:spChg>
      </pc:sldChg>
      <pc:sldChg chg="delSp add mod">
        <pc:chgData name="David Torres (Pontoon Solutions)" userId="716316d1-0d2a-48b6-920b-b5bd9336c8ec" providerId="ADAL" clId="{985C034E-0725-4603-9CBB-C9292F53E1B1}" dt="2020-11-19T22:39:14.673" v="201" actId="478"/>
        <pc:sldMkLst>
          <pc:docMk/>
          <pc:sldMk cId="3342198226" sldId="2076137057"/>
        </pc:sldMkLst>
        <pc:spChg chg="del">
          <ac:chgData name="David Torres (Pontoon Solutions)" userId="716316d1-0d2a-48b6-920b-b5bd9336c8ec" providerId="ADAL" clId="{985C034E-0725-4603-9CBB-C9292F53E1B1}" dt="2020-11-19T22:39:14.673" v="201" actId="478"/>
          <ac:spMkLst>
            <pc:docMk/>
            <pc:sldMk cId="3342198226" sldId="2076137057"/>
            <ac:spMk id="12" creationId="{B377F289-4244-46C0-9B23-8BEE7A47D1E2}"/>
          </ac:spMkLst>
        </pc:spChg>
      </pc:sldChg>
      <pc:sldChg chg="new del">
        <pc:chgData name="David Torres (Pontoon Solutions)" userId="716316d1-0d2a-48b6-920b-b5bd9336c8ec" providerId="ADAL" clId="{985C034E-0725-4603-9CBB-C9292F53E1B1}" dt="2020-11-20T14:11:36.005" v="238" actId="680"/>
        <pc:sldMkLst>
          <pc:docMk/>
          <pc:sldMk cId="501747107" sldId="2076137058"/>
        </pc:sldMkLst>
      </pc:sldChg>
      <pc:sldMasterChg chg="del delSldLayout modSldLayout">
        <pc:chgData name="David Torres (Pontoon Solutions)" userId="716316d1-0d2a-48b6-920b-b5bd9336c8ec" providerId="ADAL" clId="{985C034E-0725-4603-9CBB-C9292F53E1B1}" dt="2020-11-19T22:36:02.963" v="170" actId="2696"/>
        <pc:sldMasterMkLst>
          <pc:docMk/>
          <pc:sldMasterMk cId="660355017" sldId="2147483818"/>
        </pc:sldMasterMkLst>
        <pc:sldLayoutChg chg="del">
          <pc:chgData name="David Torres (Pontoon Solutions)" userId="716316d1-0d2a-48b6-920b-b5bd9336c8ec" providerId="ADAL" clId="{985C034E-0725-4603-9CBB-C9292F53E1B1}" dt="2020-11-19T22:36:02.904" v="156" actId="2696"/>
          <pc:sldLayoutMkLst>
            <pc:docMk/>
            <pc:sldMasterMk cId="660355017" sldId="2147483818"/>
            <pc:sldLayoutMk cId="621172164" sldId="2147483819"/>
          </pc:sldLayoutMkLst>
        </pc:sldLayoutChg>
        <pc:sldLayoutChg chg="del">
          <pc:chgData name="David Torres (Pontoon Solutions)" userId="716316d1-0d2a-48b6-920b-b5bd9336c8ec" providerId="ADAL" clId="{985C034E-0725-4603-9CBB-C9292F53E1B1}" dt="2020-11-19T22:36:02.908" v="157" actId="2696"/>
          <pc:sldLayoutMkLst>
            <pc:docMk/>
            <pc:sldMasterMk cId="660355017" sldId="2147483818"/>
            <pc:sldLayoutMk cId="2933773430" sldId="2147483820"/>
          </pc:sldLayoutMkLst>
        </pc:sldLayoutChg>
        <pc:sldLayoutChg chg="del">
          <pc:chgData name="David Torres (Pontoon Solutions)" userId="716316d1-0d2a-48b6-920b-b5bd9336c8ec" providerId="ADAL" clId="{985C034E-0725-4603-9CBB-C9292F53E1B1}" dt="2020-11-19T22:36:02.912" v="158" actId="2696"/>
          <pc:sldLayoutMkLst>
            <pc:docMk/>
            <pc:sldMasterMk cId="660355017" sldId="2147483818"/>
            <pc:sldLayoutMk cId="1103816112" sldId="2147483821"/>
          </pc:sldLayoutMkLst>
        </pc:sldLayoutChg>
        <pc:sldLayoutChg chg="del">
          <pc:chgData name="David Torres (Pontoon Solutions)" userId="716316d1-0d2a-48b6-920b-b5bd9336c8ec" providerId="ADAL" clId="{985C034E-0725-4603-9CBB-C9292F53E1B1}" dt="2020-11-19T22:36:02.916" v="159" actId="2696"/>
          <pc:sldLayoutMkLst>
            <pc:docMk/>
            <pc:sldMasterMk cId="660355017" sldId="2147483818"/>
            <pc:sldLayoutMk cId="3727592395" sldId="2147483822"/>
          </pc:sldLayoutMkLst>
        </pc:sldLayoutChg>
        <pc:sldLayoutChg chg="del">
          <pc:chgData name="David Torres (Pontoon Solutions)" userId="716316d1-0d2a-48b6-920b-b5bd9336c8ec" providerId="ADAL" clId="{985C034E-0725-4603-9CBB-C9292F53E1B1}" dt="2020-11-19T22:36:02.920" v="160" actId="2696"/>
          <pc:sldLayoutMkLst>
            <pc:docMk/>
            <pc:sldMasterMk cId="660355017" sldId="2147483818"/>
            <pc:sldLayoutMk cId="1105699035" sldId="2147483823"/>
          </pc:sldLayoutMkLst>
        </pc:sldLayoutChg>
        <pc:sldLayoutChg chg="del">
          <pc:chgData name="David Torres (Pontoon Solutions)" userId="716316d1-0d2a-48b6-920b-b5bd9336c8ec" providerId="ADAL" clId="{985C034E-0725-4603-9CBB-C9292F53E1B1}" dt="2020-11-19T22:36:02.924" v="161" actId="2696"/>
          <pc:sldLayoutMkLst>
            <pc:docMk/>
            <pc:sldMasterMk cId="660355017" sldId="2147483818"/>
            <pc:sldLayoutMk cId="2970237987" sldId="2147483824"/>
          </pc:sldLayoutMkLst>
        </pc:sldLayoutChg>
        <pc:sldLayoutChg chg="del">
          <pc:chgData name="David Torres (Pontoon Solutions)" userId="716316d1-0d2a-48b6-920b-b5bd9336c8ec" providerId="ADAL" clId="{985C034E-0725-4603-9CBB-C9292F53E1B1}" dt="2020-11-19T22:36:02.928" v="162" actId="2696"/>
          <pc:sldLayoutMkLst>
            <pc:docMk/>
            <pc:sldMasterMk cId="660355017" sldId="2147483818"/>
            <pc:sldLayoutMk cId="3879465151" sldId="2147483825"/>
          </pc:sldLayoutMkLst>
        </pc:sldLayoutChg>
        <pc:sldLayoutChg chg="del">
          <pc:chgData name="David Torres (Pontoon Solutions)" userId="716316d1-0d2a-48b6-920b-b5bd9336c8ec" providerId="ADAL" clId="{985C034E-0725-4603-9CBB-C9292F53E1B1}" dt="2020-11-19T22:36:02.933" v="163" actId="2696"/>
          <pc:sldLayoutMkLst>
            <pc:docMk/>
            <pc:sldMasterMk cId="660355017" sldId="2147483818"/>
            <pc:sldLayoutMk cId="2423789109" sldId="2147483826"/>
          </pc:sldLayoutMkLst>
        </pc:sldLayoutChg>
        <pc:sldLayoutChg chg="del">
          <pc:chgData name="David Torres (Pontoon Solutions)" userId="716316d1-0d2a-48b6-920b-b5bd9336c8ec" providerId="ADAL" clId="{985C034E-0725-4603-9CBB-C9292F53E1B1}" dt="2020-11-19T22:36:02.937" v="164" actId="2696"/>
          <pc:sldLayoutMkLst>
            <pc:docMk/>
            <pc:sldMasterMk cId="660355017" sldId="2147483818"/>
            <pc:sldLayoutMk cId="4096830985" sldId="2147483827"/>
          </pc:sldLayoutMkLst>
        </pc:sldLayoutChg>
        <pc:sldLayoutChg chg="del">
          <pc:chgData name="David Torres (Pontoon Solutions)" userId="716316d1-0d2a-48b6-920b-b5bd9336c8ec" providerId="ADAL" clId="{985C034E-0725-4603-9CBB-C9292F53E1B1}" dt="2020-11-19T22:36:02.941" v="165" actId="2696"/>
          <pc:sldLayoutMkLst>
            <pc:docMk/>
            <pc:sldMasterMk cId="660355017" sldId="2147483818"/>
            <pc:sldLayoutMk cId="57002653" sldId="2147483828"/>
          </pc:sldLayoutMkLst>
        </pc:sldLayoutChg>
        <pc:sldLayoutChg chg="del">
          <pc:chgData name="David Torres (Pontoon Solutions)" userId="716316d1-0d2a-48b6-920b-b5bd9336c8ec" providerId="ADAL" clId="{985C034E-0725-4603-9CBB-C9292F53E1B1}" dt="2020-11-19T22:36:02.945" v="166" actId="2696"/>
          <pc:sldLayoutMkLst>
            <pc:docMk/>
            <pc:sldMasterMk cId="660355017" sldId="2147483818"/>
            <pc:sldLayoutMk cId="2914057162" sldId="2147483830"/>
          </pc:sldLayoutMkLst>
        </pc:sldLayoutChg>
        <pc:sldLayoutChg chg="del">
          <pc:chgData name="David Torres (Pontoon Solutions)" userId="716316d1-0d2a-48b6-920b-b5bd9336c8ec" providerId="ADAL" clId="{985C034E-0725-4603-9CBB-C9292F53E1B1}" dt="2020-11-19T22:36:02.950" v="167" actId="2696"/>
          <pc:sldLayoutMkLst>
            <pc:docMk/>
            <pc:sldMasterMk cId="660355017" sldId="2147483818"/>
            <pc:sldLayoutMk cId="3079660599" sldId="2147483881"/>
          </pc:sldLayoutMkLst>
        </pc:sldLayoutChg>
        <pc:sldLayoutChg chg="del">
          <pc:chgData name="David Torres (Pontoon Solutions)" userId="716316d1-0d2a-48b6-920b-b5bd9336c8ec" providerId="ADAL" clId="{985C034E-0725-4603-9CBB-C9292F53E1B1}" dt="2020-11-19T22:36:02.954" v="168" actId="2696"/>
          <pc:sldLayoutMkLst>
            <pc:docMk/>
            <pc:sldMasterMk cId="660355017" sldId="2147483818"/>
            <pc:sldLayoutMk cId="4272714249" sldId="2147483882"/>
          </pc:sldLayoutMkLst>
        </pc:sldLayoutChg>
        <pc:sldLayoutChg chg="delSp del">
          <pc:chgData name="David Torres (Pontoon Solutions)" userId="716316d1-0d2a-48b6-920b-b5bd9336c8ec" providerId="ADAL" clId="{985C034E-0725-4603-9CBB-C9292F53E1B1}" dt="2020-11-19T22:36:02.958" v="169" actId="2696"/>
          <pc:sldLayoutMkLst>
            <pc:docMk/>
            <pc:sldMasterMk cId="660355017" sldId="2147483818"/>
            <pc:sldLayoutMk cId="3398844897" sldId="2147483883"/>
          </pc:sldLayoutMkLst>
          <pc:picChg chg="del">
            <ac:chgData name="David Torres (Pontoon Solutions)" userId="716316d1-0d2a-48b6-920b-b5bd9336c8ec" providerId="ADAL" clId="{985C034E-0725-4603-9CBB-C9292F53E1B1}" dt="2020-11-19T21:38:01.452" v="3"/>
            <ac:picMkLst>
              <pc:docMk/>
              <pc:sldMasterMk cId="660355017" sldId="2147483818"/>
              <pc:sldLayoutMk cId="3398844897" sldId="2147483883"/>
              <ac:picMk id="9" creationId="{989D3BA1-5D19-4AA7-A80D-DC2C02C09B66}"/>
            </ac:picMkLst>
          </pc:picChg>
          <pc:picChg chg="del">
            <ac:chgData name="David Torres (Pontoon Solutions)" userId="716316d1-0d2a-48b6-920b-b5bd9336c8ec" providerId="ADAL" clId="{985C034E-0725-4603-9CBB-C9292F53E1B1}" dt="2020-11-19T21:38:01.452" v="3"/>
            <ac:picMkLst>
              <pc:docMk/>
              <pc:sldMasterMk cId="660355017" sldId="2147483818"/>
              <pc:sldLayoutMk cId="3398844897" sldId="2147483883"/>
              <ac:picMk id="10" creationId="{0809B734-71B0-434D-AB4D-6EE4B964EDEB}"/>
            </ac:picMkLst>
          </pc:picChg>
        </pc:sldLayoutChg>
      </pc:sldMasterChg>
      <pc:sldMasterChg chg="addSp delSldLayout">
        <pc:chgData name="David Torres (Pontoon Solutions)" userId="716316d1-0d2a-48b6-920b-b5bd9336c8ec" providerId="ADAL" clId="{985C034E-0725-4603-9CBB-C9292F53E1B1}" dt="2020-11-19T22:33:06.722" v="124" actId="47"/>
        <pc:sldMasterMkLst>
          <pc:docMk/>
          <pc:sldMasterMk cId="2520288179" sldId="2147483884"/>
        </pc:sldMasterMkLst>
        <pc:picChg chg="add">
          <ac:chgData name="David Torres (Pontoon Solutions)" userId="716316d1-0d2a-48b6-920b-b5bd9336c8ec" providerId="ADAL" clId="{985C034E-0725-4603-9CBB-C9292F53E1B1}" dt="2020-11-19T21:38:28.796" v="4"/>
          <ac:picMkLst>
            <pc:docMk/>
            <pc:sldMasterMk cId="2520288179" sldId="2147483884"/>
            <ac:picMk id="49" creationId="{626B23A9-EC0F-4847-975D-73F6E4EB0347}"/>
          </ac:picMkLst>
        </pc:picChg>
        <pc:sldLayoutChg chg="del">
          <pc:chgData name="David Torres (Pontoon Solutions)" userId="716316d1-0d2a-48b6-920b-b5bd9336c8ec" providerId="ADAL" clId="{985C034E-0725-4603-9CBB-C9292F53E1B1}" dt="2020-11-19T22:33:06.722" v="124" actId="47"/>
          <pc:sldLayoutMkLst>
            <pc:docMk/>
            <pc:sldMasterMk cId="2520288179" sldId="2147483884"/>
            <pc:sldLayoutMk cId="385788407" sldId="2147483941"/>
          </pc:sldLayoutMkLst>
        </pc:sldLayoutChg>
      </pc:sldMasterChg>
      <pc:sldMasterChg chg="delSldLayout">
        <pc:chgData name="David Torres (Pontoon Solutions)" userId="716316d1-0d2a-48b6-920b-b5bd9336c8ec" providerId="ADAL" clId="{985C034E-0725-4603-9CBB-C9292F53E1B1}" dt="2020-11-19T22:38:50.999" v="196" actId="47"/>
        <pc:sldMasterMkLst>
          <pc:docMk/>
          <pc:sldMasterMk cId="988744599" sldId="2147483942"/>
        </pc:sldMasterMkLst>
        <pc:sldLayoutChg chg="del">
          <pc:chgData name="David Torres (Pontoon Solutions)" userId="716316d1-0d2a-48b6-920b-b5bd9336c8ec" providerId="ADAL" clId="{985C034E-0725-4603-9CBB-C9292F53E1B1}" dt="2020-11-19T22:38:50.999" v="196" actId="47"/>
          <pc:sldLayoutMkLst>
            <pc:docMk/>
            <pc:sldMasterMk cId="988744599" sldId="2147483942"/>
            <pc:sldLayoutMk cId="2335234789" sldId="2147484042"/>
          </pc:sldLayoutMkLst>
        </pc:sldLayoutChg>
      </pc:sldMasterChg>
    </pc:docChg>
  </pc:docChgLst>
  <pc:docChgLst>
    <pc:chgData name="Ashley" userId="ab4511bd-111f-4342-955c-b1e96bcfaec5" providerId="ADAL" clId="{1162D60B-79E2-4893-B6E9-22ABDCF03879}"/>
    <pc:docChg chg="addSld delSld modSld">
      <pc:chgData name="Ashley" userId="ab4511bd-111f-4342-955c-b1e96bcfaec5" providerId="ADAL" clId="{1162D60B-79E2-4893-B6E9-22ABDCF03879}" dt="2020-05-14T18:53:54.100" v="2"/>
      <pc:docMkLst>
        <pc:docMk/>
      </pc:docMkLst>
      <pc:sldChg chg="add del">
        <pc:chgData name="Ashley" userId="ab4511bd-111f-4342-955c-b1e96bcfaec5" providerId="ADAL" clId="{1162D60B-79E2-4893-B6E9-22ABDCF03879}" dt="2020-05-14T18:53:54.100" v="2"/>
        <pc:sldMkLst>
          <pc:docMk/>
          <pc:sldMk cId="160621976" sldId="2076136857"/>
        </pc:sldMkLst>
      </pc:sldChg>
    </pc:docChg>
  </pc:docChgLst>
  <pc:docChgLst>
    <pc:chgData name="Julie Henderson" userId="9cb1dc46-470c-492c-b620-817909f59616" providerId="ADAL" clId="{87A893B9-1B69-4CBF-A429-991ADFC416D8}"/>
    <pc:docChg chg="modSld">
      <pc:chgData name="Julie Henderson" userId="9cb1dc46-470c-492c-b620-817909f59616" providerId="ADAL" clId="{87A893B9-1B69-4CBF-A429-991ADFC416D8}" dt="2020-11-10T15:02:08.207" v="24" actId="20577"/>
      <pc:docMkLst>
        <pc:docMk/>
      </pc:docMkLst>
      <pc:sldChg chg="modSp mod">
        <pc:chgData name="Julie Henderson" userId="9cb1dc46-470c-492c-b620-817909f59616" providerId="ADAL" clId="{87A893B9-1B69-4CBF-A429-991ADFC416D8}" dt="2020-11-06T22:30:12.375" v="0" actId="1076"/>
        <pc:sldMkLst>
          <pc:docMk/>
          <pc:sldMk cId="4083428917" sldId="260"/>
        </pc:sldMkLst>
        <pc:spChg chg="mod">
          <ac:chgData name="Julie Henderson" userId="9cb1dc46-470c-492c-b620-817909f59616" providerId="ADAL" clId="{87A893B9-1B69-4CBF-A429-991ADFC416D8}" dt="2020-11-06T22:30:12.375" v="0" actId="1076"/>
          <ac:spMkLst>
            <pc:docMk/>
            <pc:sldMk cId="4083428917" sldId="260"/>
            <ac:spMk id="30" creationId="{C428C00A-B9DA-4982-8BBA-3CEA9166873F}"/>
          </ac:spMkLst>
        </pc:spChg>
      </pc:sldChg>
      <pc:sldChg chg="modSp mod">
        <pc:chgData name="Julie Henderson" userId="9cb1dc46-470c-492c-b620-817909f59616" providerId="ADAL" clId="{87A893B9-1B69-4CBF-A429-991ADFC416D8}" dt="2020-11-10T15:02:08.207" v="24" actId="20577"/>
        <pc:sldMkLst>
          <pc:docMk/>
          <pc:sldMk cId="2715401589" sldId="2076136950"/>
        </pc:sldMkLst>
        <pc:spChg chg="mod">
          <ac:chgData name="Julie Henderson" userId="9cb1dc46-470c-492c-b620-817909f59616" providerId="ADAL" clId="{87A893B9-1B69-4CBF-A429-991ADFC416D8}" dt="2020-11-10T15:02:08.207" v="24" actId="20577"/>
          <ac:spMkLst>
            <pc:docMk/>
            <pc:sldMk cId="2715401589" sldId="2076136950"/>
            <ac:spMk id="16" creationId="{B46195DB-3D29-4F14-88C3-AD59CCA11447}"/>
          </ac:spMkLst>
        </pc:spChg>
      </pc:sldChg>
    </pc:docChg>
  </pc:docChgLst>
  <pc:docChgLst>
    <pc:chgData name="Julie Henderson" userId="c334e6f49acdaff3" providerId="LiveId" clId="{071445CD-2CD0-408F-8332-5053852C26F7}"/>
    <pc:docChg chg="custSel delSld modSld modSection">
      <pc:chgData name="Julie Henderson" userId="c334e6f49acdaff3" providerId="LiveId" clId="{071445CD-2CD0-408F-8332-5053852C26F7}" dt="2021-05-27T20:22:20.485" v="47" actId="2696"/>
      <pc:docMkLst>
        <pc:docMk/>
      </pc:docMkLst>
      <pc:sldChg chg="modSp mod">
        <pc:chgData name="Julie Henderson" userId="c334e6f49acdaff3" providerId="LiveId" clId="{071445CD-2CD0-408F-8332-5053852C26F7}" dt="2021-05-27T20:13:13.804" v="1" actId="207"/>
        <pc:sldMkLst>
          <pc:docMk/>
          <pc:sldMk cId="1844838852" sldId="2076136964"/>
        </pc:sldMkLst>
        <pc:spChg chg="mod">
          <ac:chgData name="Julie Henderson" userId="c334e6f49acdaff3" providerId="LiveId" clId="{071445CD-2CD0-408F-8332-5053852C26F7}" dt="2021-05-27T20:13:13.804" v="1" actId="207"/>
          <ac:spMkLst>
            <pc:docMk/>
            <pc:sldMk cId="1844838852" sldId="2076136964"/>
            <ac:spMk id="3" creationId="{FCD32AD2-2D19-4155-ACD4-F039B557D940}"/>
          </ac:spMkLst>
        </pc:spChg>
      </pc:sldChg>
      <pc:sldChg chg="del">
        <pc:chgData name="Julie Henderson" userId="c334e6f49acdaff3" providerId="LiveId" clId="{071445CD-2CD0-408F-8332-5053852C26F7}" dt="2021-05-27T20:12:55.406" v="0" actId="2696"/>
        <pc:sldMkLst>
          <pc:docMk/>
          <pc:sldMk cId="1360593150" sldId="2076136984"/>
        </pc:sldMkLst>
      </pc:sldChg>
      <pc:sldChg chg="modSp del mod">
        <pc:chgData name="Julie Henderson" userId="c334e6f49acdaff3" providerId="LiveId" clId="{071445CD-2CD0-408F-8332-5053852C26F7}" dt="2021-05-27T20:22:20.485" v="47" actId="2696"/>
        <pc:sldMkLst>
          <pc:docMk/>
          <pc:sldMk cId="666516843" sldId="2076137008"/>
        </pc:sldMkLst>
        <pc:graphicFrameChg chg="mod modGraphic">
          <ac:chgData name="Julie Henderson" userId="c334e6f49acdaff3" providerId="LiveId" clId="{071445CD-2CD0-408F-8332-5053852C26F7}" dt="2021-05-27T20:19:11.684" v="34" actId="207"/>
          <ac:graphicFrameMkLst>
            <pc:docMk/>
            <pc:sldMk cId="666516843" sldId="2076137008"/>
            <ac:graphicFrameMk id="4" creationId="{5A95ED1E-5642-4BB7-93BA-7EED1D57D0D8}"/>
          </ac:graphicFrameMkLst>
        </pc:graphicFrameChg>
      </pc:sldChg>
      <pc:sldChg chg="modSp mod">
        <pc:chgData name="Julie Henderson" userId="c334e6f49acdaff3" providerId="LiveId" clId="{071445CD-2CD0-408F-8332-5053852C26F7}" dt="2021-05-27T20:13:45.333" v="12" actId="20577"/>
        <pc:sldMkLst>
          <pc:docMk/>
          <pc:sldMk cId="424255887" sldId="2076137054"/>
        </pc:sldMkLst>
        <pc:spChg chg="mod">
          <ac:chgData name="Julie Henderson" userId="c334e6f49acdaff3" providerId="LiveId" clId="{071445CD-2CD0-408F-8332-5053852C26F7}" dt="2021-05-27T20:13:37.392" v="4" actId="207"/>
          <ac:spMkLst>
            <pc:docMk/>
            <pc:sldMk cId="424255887" sldId="2076137054"/>
            <ac:spMk id="5" creationId="{A2A2AABC-C40A-4A35-9B42-64D7AFBA4823}"/>
          </ac:spMkLst>
        </pc:spChg>
        <pc:graphicFrameChg chg="mod">
          <ac:chgData name="Julie Henderson" userId="c334e6f49acdaff3" providerId="LiveId" clId="{071445CD-2CD0-408F-8332-5053852C26F7}" dt="2021-05-27T20:13:45.333" v="12" actId="20577"/>
          <ac:graphicFrameMkLst>
            <pc:docMk/>
            <pc:sldMk cId="424255887" sldId="2076137054"/>
            <ac:graphicFrameMk id="3" creationId="{A1804069-BEA2-4171-B0A2-E0E70776446F}"/>
          </ac:graphicFrameMkLst>
        </pc:graphicFrameChg>
      </pc:sldChg>
      <pc:sldChg chg="addSp modSp mod">
        <pc:chgData name="Julie Henderson" userId="c334e6f49acdaff3" providerId="LiveId" clId="{071445CD-2CD0-408F-8332-5053852C26F7}" dt="2021-05-27T20:22:08.869" v="46" actId="1076"/>
        <pc:sldMkLst>
          <pc:docMk/>
          <pc:sldMk cId="1264439329" sldId="2076137059"/>
        </pc:sldMkLst>
        <pc:spChg chg="mod">
          <ac:chgData name="Julie Henderson" userId="c334e6f49acdaff3" providerId="LiveId" clId="{071445CD-2CD0-408F-8332-5053852C26F7}" dt="2021-05-27T20:18:19.007" v="28" actId="20577"/>
          <ac:spMkLst>
            <pc:docMk/>
            <pc:sldMk cId="1264439329" sldId="2076137059"/>
            <ac:spMk id="5" creationId="{CB3481A3-A4B3-443E-B4FE-D82351FC9149}"/>
          </ac:spMkLst>
        </pc:spChg>
        <pc:spChg chg="add mod">
          <ac:chgData name="Julie Henderson" userId="c334e6f49acdaff3" providerId="LiveId" clId="{071445CD-2CD0-408F-8332-5053852C26F7}" dt="2021-05-27T20:18:21.384" v="29"/>
          <ac:spMkLst>
            <pc:docMk/>
            <pc:sldMk cId="1264439329" sldId="2076137059"/>
            <ac:spMk id="6" creationId="{D8C65989-02C3-4BE7-892D-C86A7F6D8919}"/>
          </ac:spMkLst>
        </pc:spChg>
        <pc:graphicFrameChg chg="mod modGraphic">
          <ac:chgData name="Julie Henderson" userId="c334e6f49acdaff3" providerId="LiveId" clId="{071445CD-2CD0-408F-8332-5053852C26F7}" dt="2021-05-27T20:22:08.869" v="46" actId="1076"/>
          <ac:graphicFrameMkLst>
            <pc:docMk/>
            <pc:sldMk cId="1264439329" sldId="2076137059"/>
            <ac:graphicFrameMk id="4" creationId="{5A95ED1E-5642-4BB7-93BA-7EED1D57D0D8}"/>
          </ac:graphicFrameMkLst>
        </pc:graphicFrameChg>
      </pc:sldChg>
    </pc:docChg>
  </pc:docChgLst>
  <pc:docChgLst>
    <pc:chgData name="Elaine van Bergen" userId="3d2bf5c1-176d-40bb-b710-a178269d0ffb" providerId="ADAL" clId="{80731BA1-9F68-4E2C-BA07-F168F4D28F13}"/>
    <pc:docChg chg="modSld sldOrd">
      <pc:chgData name="Elaine van Bergen" userId="3d2bf5c1-176d-40bb-b710-a178269d0ffb" providerId="ADAL" clId="{80731BA1-9F68-4E2C-BA07-F168F4D28F13}" dt="2020-06-17T21:28:01.652" v="19" actId="20577"/>
      <pc:docMkLst>
        <pc:docMk/>
      </pc:docMkLst>
      <pc:sldChg chg="modSp mod">
        <pc:chgData name="Elaine van Bergen" userId="3d2bf5c1-176d-40bb-b710-a178269d0ffb" providerId="ADAL" clId="{80731BA1-9F68-4E2C-BA07-F168F4D28F13}" dt="2020-06-17T21:28:01.652" v="19" actId="20577"/>
        <pc:sldMkLst>
          <pc:docMk/>
          <pc:sldMk cId="666516843" sldId="2076137008"/>
        </pc:sldMkLst>
        <pc:graphicFrameChg chg="modGraphic">
          <ac:chgData name="Elaine van Bergen" userId="3d2bf5c1-176d-40bb-b710-a178269d0ffb" providerId="ADAL" clId="{80731BA1-9F68-4E2C-BA07-F168F4D28F13}" dt="2020-06-17T21:28:01.652" v="19" actId="20577"/>
          <ac:graphicFrameMkLst>
            <pc:docMk/>
            <pc:sldMk cId="666516843" sldId="2076137008"/>
            <ac:graphicFrameMk id="4" creationId="{5A95ED1E-5642-4BB7-93BA-7EED1D57D0D8}"/>
          </ac:graphicFrameMkLst>
        </pc:graphicFrameChg>
      </pc:sldChg>
      <pc:sldChg chg="ord">
        <pc:chgData name="Elaine van Bergen" userId="3d2bf5c1-176d-40bb-b710-a178269d0ffb" providerId="ADAL" clId="{80731BA1-9F68-4E2C-BA07-F168F4D28F13}" dt="2020-06-17T00:32:32.226" v="1"/>
        <pc:sldMkLst>
          <pc:docMk/>
          <pc:sldMk cId="2061507882" sldId="2076137010"/>
        </pc:sldMkLst>
      </pc:sldChg>
    </pc:docChg>
  </pc:docChgLst>
  <pc:docChgLst>
    <pc:chgData name="Julie Henderson" userId="9cb1dc46-470c-492c-b620-817909f59616" providerId="ADAL" clId="{A69C46F6-4399-4BB8-91C4-1E3447D08375}"/>
    <pc:docChg chg="undo custSel mod addSld modSld modSection">
      <pc:chgData name="Julie Henderson" userId="9cb1dc46-470c-492c-b620-817909f59616" providerId="ADAL" clId="{A69C46F6-4399-4BB8-91C4-1E3447D08375}" dt="2020-09-18T13:49:15.810" v="1286" actId="20577"/>
      <pc:docMkLst>
        <pc:docMk/>
      </pc:docMkLst>
      <pc:sldChg chg="delSp modSp mod">
        <pc:chgData name="Julie Henderson" userId="9cb1dc46-470c-492c-b620-817909f59616" providerId="ADAL" clId="{A69C46F6-4399-4BB8-91C4-1E3447D08375}" dt="2020-08-11T14:35:45.269" v="703" actId="33553"/>
        <pc:sldMkLst>
          <pc:docMk/>
          <pc:sldMk cId="4140149621" sldId="2076136190"/>
        </pc:sldMkLst>
        <pc:spChg chg="mod">
          <ac:chgData name="Julie Henderson" userId="9cb1dc46-470c-492c-b620-817909f59616" providerId="ADAL" clId="{A69C46F6-4399-4BB8-91C4-1E3447D08375}" dt="2020-08-11T14:35:45.269" v="703" actId="33553"/>
          <ac:spMkLst>
            <pc:docMk/>
            <pc:sldMk cId="4140149621" sldId="2076136190"/>
            <ac:spMk id="5" creationId="{3FA1B03D-E79A-4582-B528-9E212B5F306B}"/>
          </ac:spMkLst>
        </pc:spChg>
        <pc:grpChg chg="mod">
          <ac:chgData name="Julie Henderson" userId="9cb1dc46-470c-492c-b620-817909f59616" providerId="ADAL" clId="{A69C46F6-4399-4BB8-91C4-1E3447D08375}" dt="2020-08-11T14:28:27.268" v="518" actId="962"/>
          <ac:grpSpMkLst>
            <pc:docMk/>
            <pc:sldMk cId="4140149621" sldId="2076136190"/>
            <ac:grpSpMk id="10" creationId="{6E2FFE2B-DE58-4FD6-B838-1667394F08C3}"/>
          </ac:grpSpMkLst>
        </pc:grpChg>
        <pc:picChg chg="del">
          <ac:chgData name="Julie Henderson" userId="9cb1dc46-470c-492c-b620-817909f59616" providerId="ADAL" clId="{A69C46F6-4399-4BB8-91C4-1E3447D08375}" dt="2020-08-11T14:28:14.699" v="516" actId="478"/>
          <ac:picMkLst>
            <pc:docMk/>
            <pc:sldMk cId="4140149621" sldId="2076136190"/>
            <ac:picMk id="4" creationId="{88D54D1A-2D0A-4DC8-BFAF-DF65BEB656FF}"/>
          </ac:picMkLst>
        </pc:picChg>
        <pc:picChg chg="del">
          <ac:chgData name="Julie Henderson" userId="9cb1dc46-470c-492c-b620-817909f59616" providerId="ADAL" clId="{A69C46F6-4399-4BB8-91C4-1E3447D08375}" dt="2020-08-11T14:28:19.999" v="517" actId="478"/>
          <ac:picMkLst>
            <pc:docMk/>
            <pc:sldMk cId="4140149621" sldId="2076136190"/>
            <ac:picMk id="11" creationId="{8514DAC7-C32C-49CC-A23A-1B21123BA4D0}"/>
          </ac:picMkLst>
        </pc:picChg>
      </pc:sldChg>
      <pc:sldChg chg="modSp mod">
        <pc:chgData name="Julie Henderson" userId="9cb1dc46-470c-492c-b620-817909f59616" providerId="ADAL" clId="{A69C46F6-4399-4BB8-91C4-1E3447D08375}" dt="2020-08-11T14:36:33.459" v="708" actId="962"/>
        <pc:sldMkLst>
          <pc:docMk/>
          <pc:sldMk cId="1577883206" sldId="2076136191"/>
        </pc:sldMkLst>
        <pc:spChg chg="mod">
          <ac:chgData name="Julie Henderson" userId="9cb1dc46-470c-492c-b620-817909f59616" providerId="ADAL" clId="{A69C46F6-4399-4BB8-91C4-1E3447D08375}" dt="2020-08-11T14:30:24.710" v="563" actId="33553"/>
          <ac:spMkLst>
            <pc:docMk/>
            <pc:sldMk cId="1577883206" sldId="2076136191"/>
            <ac:spMk id="15" creationId="{778D2B2B-2518-437A-A2DD-B56445906D20}"/>
          </ac:spMkLst>
        </pc:spChg>
        <pc:grpChg chg="mod">
          <ac:chgData name="Julie Henderson" userId="9cb1dc46-470c-492c-b620-817909f59616" providerId="ADAL" clId="{A69C46F6-4399-4BB8-91C4-1E3447D08375}" dt="2020-08-11T14:36:30.460" v="707" actId="962"/>
          <ac:grpSpMkLst>
            <pc:docMk/>
            <pc:sldMk cId="1577883206" sldId="2076136191"/>
            <ac:grpSpMk id="10" creationId="{6E2FFE2B-DE58-4FD6-B838-1667394F08C3}"/>
          </ac:grpSpMkLst>
        </pc:grpChg>
        <pc:picChg chg="mod">
          <ac:chgData name="Julie Henderson" userId="9cb1dc46-470c-492c-b620-817909f59616" providerId="ADAL" clId="{A69C46F6-4399-4BB8-91C4-1E3447D08375}" dt="2020-08-11T14:36:33.459" v="708" actId="962"/>
          <ac:picMkLst>
            <pc:docMk/>
            <pc:sldMk cId="1577883206" sldId="2076136191"/>
            <ac:picMk id="11" creationId="{49B5D446-04BD-47EB-A5D4-11553D5B0400}"/>
          </ac:picMkLst>
        </pc:picChg>
      </pc:sldChg>
      <pc:sldChg chg="addSp delSp modSp mod">
        <pc:chgData name="Julie Henderson" userId="9cb1dc46-470c-492c-b620-817909f59616" providerId="ADAL" clId="{A69C46F6-4399-4BB8-91C4-1E3447D08375}" dt="2020-08-11T14:35:07.382" v="669" actId="20577"/>
        <pc:sldMkLst>
          <pc:docMk/>
          <pc:sldMk cId="388363991" sldId="2076136228"/>
        </pc:sldMkLst>
        <pc:spChg chg="add mod">
          <ac:chgData name="Julie Henderson" userId="9cb1dc46-470c-492c-b620-817909f59616" providerId="ADAL" clId="{A69C46F6-4399-4BB8-91C4-1E3447D08375}" dt="2020-08-11T14:35:07.382" v="669" actId="20577"/>
          <ac:spMkLst>
            <pc:docMk/>
            <pc:sldMk cId="388363991" sldId="2076136228"/>
            <ac:spMk id="3" creationId="{D6042414-83F4-4C84-947B-385D53FCB8FE}"/>
          </ac:spMkLst>
        </pc:spChg>
        <pc:spChg chg="mod">
          <ac:chgData name="Julie Henderson" userId="9cb1dc46-470c-492c-b620-817909f59616" providerId="ADAL" clId="{A69C46F6-4399-4BB8-91C4-1E3447D08375}" dt="2020-08-11T14:34:50.518" v="634" actId="1076"/>
          <ac:spMkLst>
            <pc:docMk/>
            <pc:sldMk cId="388363991" sldId="2076136228"/>
            <ac:spMk id="8" creationId="{CE810694-84D6-45C8-A114-C4B310F0567B}"/>
          </ac:spMkLst>
        </pc:spChg>
        <pc:grpChg chg="mod">
          <ac:chgData name="Julie Henderson" userId="9cb1dc46-470c-492c-b620-817909f59616" providerId="ADAL" clId="{A69C46F6-4399-4BB8-91C4-1E3447D08375}" dt="2020-08-11T14:34:50.518" v="634" actId="1076"/>
          <ac:grpSpMkLst>
            <pc:docMk/>
            <pc:sldMk cId="388363991" sldId="2076136228"/>
            <ac:grpSpMk id="2" creationId="{63CA75D4-5293-4C4E-96E0-2D950A107428}"/>
          </ac:grpSpMkLst>
        </pc:grpChg>
        <pc:grpChg chg="mod">
          <ac:chgData name="Julie Henderson" userId="9cb1dc46-470c-492c-b620-817909f59616" providerId="ADAL" clId="{A69C46F6-4399-4BB8-91C4-1E3447D08375}" dt="2020-08-11T14:34:50.518" v="634" actId="1076"/>
          <ac:grpSpMkLst>
            <pc:docMk/>
            <pc:sldMk cId="388363991" sldId="2076136228"/>
            <ac:grpSpMk id="10" creationId="{6E2FFE2B-DE58-4FD6-B838-1667394F08C3}"/>
          </ac:grpSpMkLst>
        </pc:grpChg>
        <pc:picChg chg="mod">
          <ac:chgData name="Julie Henderson" userId="9cb1dc46-470c-492c-b620-817909f59616" providerId="ADAL" clId="{A69C46F6-4399-4BB8-91C4-1E3447D08375}" dt="2020-08-11T14:34:50.518" v="634" actId="1076"/>
          <ac:picMkLst>
            <pc:docMk/>
            <pc:sldMk cId="388363991" sldId="2076136228"/>
            <ac:picMk id="7" creationId="{8DBBCDEE-0927-4F81-874E-4D764D7C25CA}"/>
          </ac:picMkLst>
        </pc:picChg>
        <pc:picChg chg="mod">
          <ac:chgData name="Julie Henderson" userId="9cb1dc46-470c-492c-b620-817909f59616" providerId="ADAL" clId="{A69C46F6-4399-4BB8-91C4-1E3447D08375}" dt="2020-08-11T14:34:50.518" v="634" actId="1076"/>
          <ac:picMkLst>
            <pc:docMk/>
            <pc:sldMk cId="388363991" sldId="2076136228"/>
            <ac:picMk id="9" creationId="{8F37F2F3-B2EE-4CA7-92AE-A4FC92D12D1F}"/>
          </ac:picMkLst>
        </pc:picChg>
        <pc:picChg chg="del">
          <ac:chgData name="Julie Henderson" userId="9cb1dc46-470c-492c-b620-817909f59616" providerId="ADAL" clId="{A69C46F6-4399-4BB8-91C4-1E3447D08375}" dt="2020-07-10T17:57:01.301" v="1" actId="21"/>
          <ac:picMkLst>
            <pc:docMk/>
            <pc:sldMk cId="388363991" sldId="2076136228"/>
            <ac:picMk id="17" creationId="{190C9E44-B402-4E0B-A79F-321B2FABEA63}"/>
          </ac:picMkLst>
        </pc:picChg>
      </pc:sldChg>
      <pc:sldChg chg="addSp delSp modSp mod">
        <pc:chgData name="Julie Henderson" userId="9cb1dc46-470c-492c-b620-817909f59616" providerId="ADAL" clId="{A69C46F6-4399-4BB8-91C4-1E3447D08375}" dt="2020-08-11T14:37:54.345" v="825" actId="962"/>
        <pc:sldMkLst>
          <pc:docMk/>
          <pc:sldMk cId="160621976" sldId="2076136857"/>
        </pc:sldMkLst>
        <pc:spChg chg="del mod">
          <ac:chgData name="Julie Henderson" userId="9cb1dc46-470c-492c-b620-817909f59616" providerId="ADAL" clId="{A69C46F6-4399-4BB8-91C4-1E3447D08375}" dt="2020-08-11T14:37:22.003" v="710" actId="478"/>
          <ac:spMkLst>
            <pc:docMk/>
            <pc:sldMk cId="160621976" sldId="2076136857"/>
            <ac:spMk id="2" creationId="{F3DC127F-A0C0-4611-8986-D0849F45BF55}"/>
          </ac:spMkLst>
        </pc:spChg>
        <pc:spChg chg="add mod">
          <ac:chgData name="Julie Henderson" userId="9cb1dc46-470c-492c-b620-817909f59616" providerId="ADAL" clId="{A69C46F6-4399-4BB8-91C4-1E3447D08375}" dt="2020-08-11T14:37:54.345" v="825" actId="962"/>
          <ac:spMkLst>
            <pc:docMk/>
            <pc:sldMk cId="160621976" sldId="2076136857"/>
            <ac:spMk id="5" creationId="{DF9B1ECC-01B0-4503-8832-AB00E152C19C}"/>
          </ac:spMkLst>
        </pc:spChg>
        <pc:graphicFrameChg chg="mod">
          <ac:chgData name="Julie Henderson" userId="9cb1dc46-470c-492c-b620-817909f59616" providerId="ADAL" clId="{A69C46F6-4399-4BB8-91C4-1E3447D08375}" dt="2020-08-11T14:37:46.071" v="824" actId="962"/>
          <ac:graphicFrameMkLst>
            <pc:docMk/>
            <pc:sldMk cId="160621976" sldId="2076136857"/>
            <ac:graphicFrameMk id="3" creationId="{A1804069-BEA2-4171-B0A2-E0E70776446F}"/>
          </ac:graphicFrameMkLst>
        </pc:graphicFrameChg>
      </pc:sldChg>
      <pc:sldChg chg="addSp modSp mod">
        <pc:chgData name="Julie Henderson" userId="9cb1dc46-470c-492c-b620-817909f59616" providerId="ADAL" clId="{A69C46F6-4399-4BB8-91C4-1E3447D08375}" dt="2020-08-11T14:35:28.360" v="700" actId="20577"/>
        <pc:sldMkLst>
          <pc:docMk/>
          <pc:sldMk cId="4021546679" sldId="2076136932"/>
        </pc:sldMkLst>
        <pc:spChg chg="add mod">
          <ac:chgData name="Julie Henderson" userId="9cb1dc46-470c-492c-b620-817909f59616" providerId="ADAL" clId="{A69C46F6-4399-4BB8-91C4-1E3447D08375}" dt="2020-08-11T14:35:28.360" v="700" actId="20577"/>
          <ac:spMkLst>
            <pc:docMk/>
            <pc:sldMk cId="4021546679" sldId="2076136932"/>
            <ac:spMk id="3" creationId="{2FC442E9-E2ED-46DB-B1FF-7355783DA36C}"/>
          </ac:spMkLst>
        </pc:spChg>
        <pc:grpChg chg="mod">
          <ac:chgData name="Julie Henderson" userId="9cb1dc46-470c-492c-b620-817909f59616" providerId="ADAL" clId="{A69C46F6-4399-4BB8-91C4-1E3447D08375}" dt="2020-08-11T14:26:30.088" v="513" actId="962"/>
          <ac:grpSpMkLst>
            <pc:docMk/>
            <pc:sldMk cId="4021546679" sldId="2076136932"/>
            <ac:grpSpMk id="2" creationId="{63CA75D4-5293-4C4E-96E0-2D950A107428}"/>
          </ac:grpSpMkLst>
        </pc:grpChg>
      </pc:sldChg>
      <pc:sldChg chg="delSp modSp mod">
        <pc:chgData name="Julie Henderson" userId="9cb1dc46-470c-492c-b620-817909f59616" providerId="ADAL" clId="{A69C46F6-4399-4BB8-91C4-1E3447D08375}" dt="2020-08-11T14:39:23.242" v="834"/>
        <pc:sldMkLst>
          <pc:docMk/>
          <pc:sldMk cId="2236131417" sldId="2076136947"/>
        </pc:sldMkLst>
        <pc:spChg chg="del">
          <ac:chgData name="Julie Henderson" userId="9cb1dc46-470c-492c-b620-817909f59616" providerId="ADAL" clId="{A69C46F6-4399-4BB8-91C4-1E3447D08375}" dt="2020-08-11T14:25:47.615" v="511" actId="478"/>
          <ac:spMkLst>
            <pc:docMk/>
            <pc:sldMk cId="2236131417" sldId="2076136947"/>
            <ac:spMk id="3" creationId="{3207AD5D-2AB8-491F-8855-1B11A59884DA}"/>
          </ac:spMkLst>
        </pc:spChg>
        <pc:spChg chg="mod">
          <ac:chgData name="Julie Henderson" userId="9cb1dc46-470c-492c-b620-817909f59616" providerId="ADAL" clId="{A69C46F6-4399-4BB8-91C4-1E3447D08375}" dt="2020-08-11T14:39:23.242" v="834"/>
          <ac:spMkLst>
            <pc:docMk/>
            <pc:sldMk cId="2236131417" sldId="2076136947"/>
            <ac:spMk id="6" creationId="{C137E3F8-669F-4C7A-863F-F0F35D9D6A9C}"/>
          </ac:spMkLst>
        </pc:spChg>
      </pc:sldChg>
      <pc:sldChg chg="modSp mod">
        <pc:chgData name="Julie Henderson" userId="9cb1dc46-470c-492c-b620-817909f59616" providerId="ADAL" clId="{A69C46F6-4399-4BB8-91C4-1E3447D08375}" dt="2020-08-11T14:38:15.348" v="826"/>
        <pc:sldMkLst>
          <pc:docMk/>
          <pc:sldMk cId="624594646" sldId="2076136949"/>
        </pc:sldMkLst>
        <pc:spChg chg="mod">
          <ac:chgData name="Julie Henderson" userId="9cb1dc46-470c-492c-b620-817909f59616" providerId="ADAL" clId="{A69C46F6-4399-4BB8-91C4-1E3447D08375}" dt="2020-08-11T14:38:15.348" v="826"/>
          <ac:spMkLst>
            <pc:docMk/>
            <pc:sldMk cId="624594646" sldId="2076136949"/>
            <ac:spMk id="6" creationId="{AFBD70D1-A8D1-45CC-920B-CF2EEA4C6B7F}"/>
          </ac:spMkLst>
        </pc:spChg>
      </pc:sldChg>
      <pc:sldChg chg="delSp modSp mod">
        <pc:chgData name="Julie Henderson" userId="9cb1dc46-470c-492c-b620-817909f59616" providerId="ADAL" clId="{A69C46F6-4399-4BB8-91C4-1E3447D08375}" dt="2020-09-18T13:49:15.810" v="1286" actId="20577"/>
        <pc:sldMkLst>
          <pc:docMk/>
          <pc:sldMk cId="2715401589" sldId="2076136950"/>
        </pc:sldMkLst>
        <pc:spChg chg="del">
          <ac:chgData name="Julie Henderson" userId="9cb1dc46-470c-492c-b620-817909f59616" providerId="ADAL" clId="{A69C46F6-4399-4BB8-91C4-1E3447D08375}" dt="2020-08-11T14:26:40.502" v="514" actId="478"/>
          <ac:spMkLst>
            <pc:docMk/>
            <pc:sldMk cId="2715401589" sldId="2076136950"/>
            <ac:spMk id="12" creationId="{C65F7078-A7F0-4DAA-A7BE-819F0467999C}"/>
          </ac:spMkLst>
        </pc:spChg>
        <pc:spChg chg="mod">
          <ac:chgData name="Julie Henderson" userId="9cb1dc46-470c-492c-b620-817909f59616" providerId="ADAL" clId="{A69C46F6-4399-4BB8-91C4-1E3447D08375}" dt="2020-08-11T14:40:03.909" v="918" actId="962"/>
          <ac:spMkLst>
            <pc:docMk/>
            <pc:sldMk cId="2715401589" sldId="2076136950"/>
            <ac:spMk id="14" creationId="{A0D80F9D-6A74-4BBC-8DDF-B70E21DFE5B2}"/>
          </ac:spMkLst>
        </pc:spChg>
        <pc:spChg chg="mod">
          <ac:chgData name="Julie Henderson" userId="9cb1dc46-470c-492c-b620-817909f59616" providerId="ADAL" clId="{A69C46F6-4399-4BB8-91C4-1E3447D08375}" dt="2020-08-11T14:35:35.478" v="701" actId="33553"/>
          <ac:spMkLst>
            <pc:docMk/>
            <pc:sldMk cId="2715401589" sldId="2076136950"/>
            <ac:spMk id="15" creationId="{4F5D1731-F4F8-4C8E-A444-164EF67BCF28}"/>
          </ac:spMkLst>
        </pc:spChg>
        <pc:spChg chg="mod">
          <ac:chgData name="Julie Henderson" userId="9cb1dc46-470c-492c-b620-817909f59616" providerId="ADAL" clId="{A69C46F6-4399-4BB8-91C4-1E3447D08375}" dt="2020-09-18T13:49:15.810" v="1286" actId="20577"/>
          <ac:spMkLst>
            <pc:docMk/>
            <pc:sldMk cId="2715401589" sldId="2076136950"/>
            <ac:spMk id="16" creationId="{B46195DB-3D29-4F14-88C3-AD59CCA11447}"/>
          </ac:spMkLst>
        </pc:spChg>
        <pc:picChg chg="mod">
          <ac:chgData name="Julie Henderson" userId="9cb1dc46-470c-492c-b620-817909f59616" providerId="ADAL" clId="{A69C46F6-4399-4BB8-91C4-1E3447D08375}" dt="2020-08-11T14:40:02.767" v="917" actId="962"/>
          <ac:picMkLst>
            <pc:docMk/>
            <pc:sldMk cId="2715401589" sldId="2076136950"/>
            <ac:picMk id="13" creationId="{CFF4C863-311D-4932-A2C1-AC0652298A42}"/>
          </ac:picMkLst>
        </pc:picChg>
      </pc:sldChg>
      <pc:sldChg chg="delSp modSp mod">
        <pc:chgData name="Julie Henderson" userId="9cb1dc46-470c-492c-b620-817909f59616" providerId="ADAL" clId="{A69C46F6-4399-4BB8-91C4-1E3447D08375}" dt="2020-08-11T14:40:53.928" v="939"/>
        <pc:sldMkLst>
          <pc:docMk/>
          <pc:sldMk cId="2238439131" sldId="2076136959"/>
        </pc:sldMkLst>
        <pc:spChg chg="del">
          <ac:chgData name="Julie Henderson" userId="9cb1dc46-470c-492c-b620-817909f59616" providerId="ADAL" clId="{A69C46F6-4399-4BB8-91C4-1E3447D08375}" dt="2020-08-11T14:28:31.210" v="519" actId="478"/>
          <ac:spMkLst>
            <pc:docMk/>
            <pc:sldMk cId="2238439131" sldId="2076136959"/>
            <ac:spMk id="2" creationId="{CE5B3D16-CD6D-4A24-A55F-963B94CFBF69}"/>
          </ac:spMkLst>
        </pc:spChg>
        <pc:spChg chg="mod">
          <ac:chgData name="Julie Henderson" userId="9cb1dc46-470c-492c-b620-817909f59616" providerId="ADAL" clId="{A69C46F6-4399-4BB8-91C4-1E3447D08375}" dt="2020-08-11T14:40:53.928" v="939"/>
          <ac:spMkLst>
            <pc:docMk/>
            <pc:sldMk cId="2238439131" sldId="2076136959"/>
            <ac:spMk id="6" creationId="{FD36C5FF-4933-44A1-901A-E3447F5B5624}"/>
          </ac:spMkLst>
        </pc:spChg>
        <pc:spChg chg="mod">
          <ac:chgData name="Julie Henderson" userId="9cb1dc46-470c-492c-b620-817909f59616" providerId="ADAL" clId="{A69C46F6-4399-4BB8-91C4-1E3447D08375}" dt="2020-08-11T14:40:45.966" v="938"/>
          <ac:spMkLst>
            <pc:docMk/>
            <pc:sldMk cId="2238439131" sldId="2076136959"/>
            <ac:spMk id="9" creationId="{A7AEE3CE-1F65-4EC8-84ED-05FF3F6D9848}"/>
          </ac:spMkLst>
        </pc:spChg>
        <pc:spChg chg="mod">
          <ac:chgData name="Julie Henderson" userId="9cb1dc46-470c-492c-b620-817909f59616" providerId="ADAL" clId="{A69C46F6-4399-4BB8-91C4-1E3447D08375}" dt="2020-08-11T14:40:31.866" v="930"/>
          <ac:spMkLst>
            <pc:docMk/>
            <pc:sldMk cId="2238439131" sldId="2076136959"/>
            <ac:spMk id="11" creationId="{4072CB16-6CDE-4496-B6C9-EBE7BCE1DD25}"/>
          </ac:spMkLst>
        </pc:spChg>
        <pc:picChg chg="mod">
          <ac:chgData name="Julie Henderson" userId="9cb1dc46-470c-492c-b620-817909f59616" providerId="ADAL" clId="{A69C46F6-4399-4BB8-91C4-1E3447D08375}" dt="2020-08-11T14:40:24.274" v="919" actId="962"/>
          <ac:picMkLst>
            <pc:docMk/>
            <pc:sldMk cId="2238439131" sldId="2076136959"/>
            <ac:picMk id="4" creationId="{E4B17FBD-4821-4765-9E30-2E858AFA2A8D}"/>
          </ac:picMkLst>
        </pc:picChg>
        <pc:picChg chg="mod">
          <ac:chgData name="Julie Henderson" userId="9cb1dc46-470c-492c-b620-817909f59616" providerId="ADAL" clId="{A69C46F6-4399-4BB8-91C4-1E3447D08375}" dt="2020-08-11T14:40:25.502" v="920" actId="962"/>
          <ac:picMkLst>
            <pc:docMk/>
            <pc:sldMk cId="2238439131" sldId="2076136959"/>
            <ac:picMk id="5" creationId="{44537AA0-15A6-4208-B1B8-07EAD6ED3669}"/>
          </ac:picMkLst>
        </pc:picChg>
        <pc:picChg chg="mod">
          <ac:chgData name="Julie Henderson" userId="9cb1dc46-470c-492c-b620-817909f59616" providerId="ADAL" clId="{A69C46F6-4399-4BB8-91C4-1E3447D08375}" dt="2020-08-11T14:40:26.760" v="921" actId="962"/>
          <ac:picMkLst>
            <pc:docMk/>
            <pc:sldMk cId="2238439131" sldId="2076136959"/>
            <ac:picMk id="8" creationId="{CB64B471-DDF2-445A-A516-044A3328A3C6}"/>
          </ac:picMkLst>
        </pc:picChg>
        <pc:picChg chg="mod">
          <ac:chgData name="Julie Henderson" userId="9cb1dc46-470c-492c-b620-817909f59616" providerId="ADAL" clId="{A69C46F6-4399-4BB8-91C4-1E3447D08375}" dt="2020-08-11T14:40:27.941" v="922" actId="962"/>
          <ac:picMkLst>
            <pc:docMk/>
            <pc:sldMk cId="2238439131" sldId="2076136959"/>
            <ac:picMk id="10" creationId="{84C39425-20BC-47CA-9707-B2A6E8CED335}"/>
          </ac:picMkLst>
        </pc:picChg>
      </pc:sldChg>
      <pc:sldChg chg="modSp mod">
        <pc:chgData name="Julie Henderson" userId="9cb1dc46-470c-492c-b620-817909f59616" providerId="ADAL" clId="{A69C46F6-4399-4BB8-91C4-1E3447D08375}" dt="2020-08-19T14:45:12.412" v="975" actId="20577"/>
        <pc:sldMkLst>
          <pc:docMk/>
          <pc:sldMk cId="1844838852" sldId="2076136964"/>
        </pc:sldMkLst>
        <pc:spChg chg="mod">
          <ac:chgData name="Julie Henderson" userId="9cb1dc46-470c-492c-b620-817909f59616" providerId="ADAL" clId="{A69C46F6-4399-4BB8-91C4-1E3447D08375}" dt="2020-08-19T14:45:12.412" v="975" actId="20577"/>
          <ac:spMkLst>
            <pc:docMk/>
            <pc:sldMk cId="1844838852" sldId="2076136964"/>
            <ac:spMk id="3" creationId="{FCD32AD2-2D19-4155-ACD4-F039B557D940}"/>
          </ac:spMkLst>
        </pc:spChg>
        <pc:spChg chg="mod">
          <ac:chgData name="Julie Henderson" userId="9cb1dc46-470c-492c-b620-817909f59616" providerId="ADAL" clId="{A69C46F6-4399-4BB8-91C4-1E3447D08375}" dt="2020-08-11T14:36:53.966" v="709"/>
          <ac:spMkLst>
            <pc:docMk/>
            <pc:sldMk cId="1844838852" sldId="2076136964"/>
            <ac:spMk id="4" creationId="{11381E0D-8930-4F6E-9416-27AB903707E5}"/>
          </ac:spMkLst>
        </pc:spChg>
      </pc:sldChg>
      <pc:sldChg chg="addSp modSp mod">
        <pc:chgData name="Julie Henderson" userId="9cb1dc46-470c-492c-b620-817909f59616" providerId="ADAL" clId="{A69C46F6-4399-4BB8-91C4-1E3447D08375}" dt="2020-08-11T14:36:16.142" v="706" actId="962"/>
        <pc:sldMkLst>
          <pc:docMk/>
          <pc:sldMk cId="1360593150" sldId="2076136984"/>
        </pc:sldMkLst>
        <pc:spChg chg="add mod">
          <ac:chgData name="Julie Henderson" userId="9cb1dc46-470c-492c-b620-817909f59616" providerId="ADAL" clId="{A69C46F6-4399-4BB8-91C4-1E3447D08375}" dt="2020-08-11T14:30:00.945" v="562" actId="20577"/>
          <ac:spMkLst>
            <pc:docMk/>
            <pc:sldMk cId="1360593150" sldId="2076136984"/>
            <ac:spMk id="2" creationId="{A5D9385A-0924-4DB5-87A3-99E06F6D278B}"/>
          </ac:spMkLst>
        </pc:spChg>
        <pc:picChg chg="mod">
          <ac:chgData name="Julie Henderson" userId="9cb1dc46-470c-492c-b620-817909f59616" providerId="ADAL" clId="{A69C46F6-4399-4BB8-91C4-1E3447D08375}" dt="2020-08-11T14:36:16.142" v="706" actId="962"/>
          <ac:picMkLst>
            <pc:docMk/>
            <pc:sldMk cId="1360593150" sldId="2076136984"/>
            <ac:picMk id="3" creationId="{E1D4BF02-8887-4327-A002-F440D1DA4417}"/>
          </ac:picMkLst>
        </pc:picChg>
      </pc:sldChg>
      <pc:sldChg chg="modSp mod">
        <pc:chgData name="Julie Henderson" userId="9cb1dc46-470c-492c-b620-817909f59616" providerId="ADAL" clId="{A69C46F6-4399-4BB8-91C4-1E3447D08375}" dt="2020-08-11T14:41:16.829" v="941" actId="962"/>
        <pc:sldMkLst>
          <pc:docMk/>
          <pc:sldMk cId="2922651634" sldId="2076136996"/>
        </pc:sldMkLst>
        <pc:spChg chg="mod">
          <ac:chgData name="Julie Henderson" userId="9cb1dc46-470c-492c-b620-817909f59616" providerId="ADAL" clId="{A69C46F6-4399-4BB8-91C4-1E3447D08375}" dt="2020-08-11T14:35:54.646" v="705" actId="33553"/>
          <ac:spMkLst>
            <pc:docMk/>
            <pc:sldMk cId="2922651634" sldId="2076136996"/>
            <ac:spMk id="16" creationId="{8650EE90-41E7-4AC7-8846-1ABC1F066734}"/>
          </ac:spMkLst>
        </pc:spChg>
        <pc:picChg chg="mod">
          <ac:chgData name="Julie Henderson" userId="9cb1dc46-470c-492c-b620-817909f59616" providerId="ADAL" clId="{A69C46F6-4399-4BB8-91C4-1E3447D08375}" dt="2020-08-11T14:41:13.747" v="940" actId="962"/>
          <ac:picMkLst>
            <pc:docMk/>
            <pc:sldMk cId="2922651634" sldId="2076136996"/>
            <ac:picMk id="7" creationId="{8DBBCDEE-0927-4F81-874E-4D764D7C25CA}"/>
          </ac:picMkLst>
        </pc:picChg>
        <pc:picChg chg="mod">
          <ac:chgData name="Julie Henderson" userId="9cb1dc46-470c-492c-b620-817909f59616" providerId="ADAL" clId="{A69C46F6-4399-4BB8-91C4-1E3447D08375}" dt="2020-08-11T14:41:16.829" v="941" actId="962"/>
          <ac:picMkLst>
            <pc:docMk/>
            <pc:sldMk cId="2922651634" sldId="2076136996"/>
            <ac:picMk id="15" creationId="{19B5E09C-77FB-4F63-B032-5601211963E9}"/>
          </ac:picMkLst>
        </pc:picChg>
      </pc:sldChg>
      <pc:sldChg chg="modSp mod">
        <pc:chgData name="Julie Henderson" userId="9cb1dc46-470c-492c-b620-817909f59616" providerId="ADAL" clId="{A69C46F6-4399-4BB8-91C4-1E3447D08375}" dt="2020-08-19T14:32:03.768" v="956" actId="20577"/>
        <pc:sldMkLst>
          <pc:docMk/>
          <pc:sldMk cId="1766789030" sldId="2076137001"/>
        </pc:sldMkLst>
        <pc:spChg chg="mod">
          <ac:chgData name="Julie Henderson" userId="9cb1dc46-470c-492c-b620-817909f59616" providerId="ADAL" clId="{A69C46F6-4399-4BB8-91C4-1E3447D08375}" dt="2020-08-11T14:32:00.163" v="594" actId="33553"/>
          <ac:spMkLst>
            <pc:docMk/>
            <pc:sldMk cId="1766789030" sldId="2076137001"/>
            <ac:spMk id="3" creationId="{10C83CFD-C11E-4CB2-8B07-7B191023B64E}"/>
          </ac:spMkLst>
        </pc:spChg>
        <pc:spChg chg="mod">
          <ac:chgData name="Julie Henderson" userId="9cb1dc46-470c-492c-b620-817909f59616" providerId="ADAL" clId="{A69C46F6-4399-4BB8-91C4-1E3447D08375}" dt="2020-08-11T14:39:02.727" v="830" actId="962"/>
          <ac:spMkLst>
            <pc:docMk/>
            <pc:sldMk cId="1766789030" sldId="2076137001"/>
            <ac:spMk id="5" creationId="{E1ECABF3-1C22-4BC5-AADC-8D154CFE9ED1}"/>
          </ac:spMkLst>
        </pc:spChg>
        <pc:spChg chg="mod">
          <ac:chgData name="Julie Henderson" userId="9cb1dc46-470c-492c-b620-817909f59616" providerId="ADAL" clId="{A69C46F6-4399-4BB8-91C4-1E3447D08375}" dt="2020-08-11T14:23:50.772" v="337" actId="962"/>
          <ac:spMkLst>
            <pc:docMk/>
            <pc:sldMk cId="1766789030" sldId="2076137001"/>
            <ac:spMk id="8" creationId="{852D83D8-7145-44B1-B67E-6EDFBA48A5A5}"/>
          </ac:spMkLst>
        </pc:spChg>
        <pc:spChg chg="mod">
          <ac:chgData name="Julie Henderson" userId="9cb1dc46-470c-492c-b620-817909f59616" providerId="ADAL" clId="{A69C46F6-4399-4BB8-91C4-1E3447D08375}" dt="2020-08-11T14:23:56.010" v="338" actId="962"/>
          <ac:spMkLst>
            <pc:docMk/>
            <pc:sldMk cId="1766789030" sldId="2076137001"/>
            <ac:spMk id="9" creationId="{7CBCECF6-FAD7-4C1F-8CA5-062F66F9336F}"/>
          </ac:spMkLst>
        </pc:spChg>
        <pc:spChg chg="mod">
          <ac:chgData name="Julie Henderson" userId="9cb1dc46-470c-492c-b620-817909f59616" providerId="ADAL" clId="{A69C46F6-4399-4BB8-91C4-1E3447D08375}" dt="2020-08-11T14:39:09.724" v="832" actId="962"/>
          <ac:spMkLst>
            <pc:docMk/>
            <pc:sldMk cId="1766789030" sldId="2076137001"/>
            <ac:spMk id="14" creationId="{DDC2CFD3-2565-4EAC-8B09-0921FACC4AB9}"/>
          </ac:spMkLst>
        </pc:spChg>
        <pc:spChg chg="mod">
          <ac:chgData name="Julie Henderson" userId="9cb1dc46-470c-492c-b620-817909f59616" providerId="ADAL" clId="{A69C46F6-4399-4BB8-91C4-1E3447D08375}" dt="2020-08-11T14:39:12.457" v="833" actId="962"/>
          <ac:spMkLst>
            <pc:docMk/>
            <pc:sldMk cId="1766789030" sldId="2076137001"/>
            <ac:spMk id="17" creationId="{3A36B8C1-8D7B-4DB3-B588-020DE4E96B46}"/>
          </ac:spMkLst>
        </pc:spChg>
        <pc:spChg chg="mod">
          <ac:chgData name="Julie Henderson" userId="9cb1dc46-470c-492c-b620-817909f59616" providerId="ADAL" clId="{A69C46F6-4399-4BB8-91C4-1E3447D08375}" dt="2020-08-11T14:23:08.352" v="211" actId="962"/>
          <ac:spMkLst>
            <pc:docMk/>
            <pc:sldMk cId="1766789030" sldId="2076137001"/>
            <ac:spMk id="19" creationId="{8DA27CCA-65AC-4557-922E-3584C72ACBAF}"/>
          </ac:spMkLst>
        </pc:spChg>
        <pc:spChg chg="mod">
          <ac:chgData name="Julie Henderson" userId="9cb1dc46-470c-492c-b620-817909f59616" providerId="ADAL" clId="{A69C46F6-4399-4BB8-91C4-1E3447D08375}" dt="2020-08-19T14:32:03.768" v="956" actId="20577"/>
          <ac:spMkLst>
            <pc:docMk/>
            <pc:sldMk cId="1766789030" sldId="2076137001"/>
            <ac:spMk id="20" creationId="{B23C127D-048C-45D4-B8D3-1072AB7115CD}"/>
          </ac:spMkLst>
        </pc:spChg>
        <pc:spChg chg="mod">
          <ac:chgData name="Julie Henderson" userId="9cb1dc46-470c-492c-b620-817909f59616" providerId="ADAL" clId="{A69C46F6-4399-4BB8-91C4-1E3447D08375}" dt="2020-08-11T14:23:27.197" v="276" actId="962"/>
          <ac:spMkLst>
            <pc:docMk/>
            <pc:sldMk cId="1766789030" sldId="2076137001"/>
            <ac:spMk id="21" creationId="{897AC08C-BDA1-422F-830B-80F9A89B1D10}"/>
          </ac:spMkLst>
        </pc:spChg>
        <pc:picChg chg="mod">
          <ac:chgData name="Julie Henderson" userId="9cb1dc46-470c-492c-b620-817909f59616" providerId="ADAL" clId="{A69C46F6-4399-4BB8-91C4-1E3447D08375}" dt="2020-08-11T14:38:43.167" v="827" actId="962"/>
          <ac:picMkLst>
            <pc:docMk/>
            <pc:sldMk cId="1766789030" sldId="2076137001"/>
            <ac:picMk id="2" creationId="{E48D831A-91C7-4C33-B33F-4AF426D8CE83}"/>
          </ac:picMkLst>
        </pc:picChg>
        <pc:picChg chg="mod">
          <ac:chgData name="Julie Henderson" userId="9cb1dc46-470c-492c-b620-817909f59616" providerId="ADAL" clId="{A69C46F6-4399-4BB8-91C4-1E3447D08375}" dt="2020-08-11T14:38:59.539" v="829" actId="962"/>
          <ac:picMkLst>
            <pc:docMk/>
            <pc:sldMk cId="1766789030" sldId="2076137001"/>
            <ac:picMk id="4" creationId="{0292F643-047A-475A-99A6-151BD5C1A624}"/>
          </ac:picMkLst>
        </pc:picChg>
        <pc:picChg chg="mod">
          <ac:chgData name="Julie Henderson" userId="9cb1dc46-470c-492c-b620-817909f59616" providerId="ADAL" clId="{A69C46F6-4399-4BB8-91C4-1E3447D08375}" dt="2020-08-11T14:38:53.338" v="828" actId="962"/>
          <ac:picMkLst>
            <pc:docMk/>
            <pc:sldMk cId="1766789030" sldId="2076137001"/>
            <ac:picMk id="7" creationId="{6AA60BAC-CE87-46E3-97DE-C5CD55C698F3}"/>
          </ac:picMkLst>
        </pc:picChg>
        <pc:picChg chg="mod">
          <ac:chgData name="Julie Henderson" userId="9cb1dc46-470c-492c-b620-817909f59616" providerId="ADAL" clId="{A69C46F6-4399-4BB8-91C4-1E3447D08375}" dt="2020-08-11T14:39:06.540" v="831" actId="962"/>
          <ac:picMkLst>
            <pc:docMk/>
            <pc:sldMk cId="1766789030" sldId="2076137001"/>
            <ac:picMk id="13" creationId="{D34D972A-EA63-443F-8FD4-FBE4714AAB1C}"/>
          </ac:picMkLst>
        </pc:picChg>
      </pc:sldChg>
      <pc:sldChg chg="delSp modSp mod">
        <pc:chgData name="Julie Henderson" userId="9cb1dc46-470c-492c-b620-817909f59616" providerId="ADAL" clId="{A69C46F6-4399-4BB8-91C4-1E3447D08375}" dt="2020-08-11T14:32:09.782" v="596" actId="33553"/>
        <pc:sldMkLst>
          <pc:docMk/>
          <pc:sldMk cId="1818128289" sldId="2076137006"/>
        </pc:sldMkLst>
        <pc:spChg chg="del">
          <ac:chgData name="Julie Henderson" userId="9cb1dc46-470c-492c-b620-817909f59616" providerId="ADAL" clId="{A69C46F6-4399-4BB8-91C4-1E3447D08375}" dt="2020-08-11T14:25:21.498" v="402" actId="478"/>
          <ac:spMkLst>
            <pc:docMk/>
            <pc:sldMk cId="1818128289" sldId="2076137006"/>
            <ac:spMk id="9" creationId="{BD485ED8-4E94-4278-99D7-E57583D81B2C}"/>
          </ac:spMkLst>
        </pc:spChg>
        <pc:spChg chg="del">
          <ac:chgData name="Julie Henderson" userId="9cb1dc46-470c-492c-b620-817909f59616" providerId="ADAL" clId="{A69C46F6-4399-4BB8-91C4-1E3447D08375}" dt="2020-08-11T14:25:15.463" v="401" actId="478"/>
          <ac:spMkLst>
            <pc:docMk/>
            <pc:sldMk cId="1818128289" sldId="2076137006"/>
            <ac:spMk id="10" creationId="{124159FE-88B6-40FA-95D4-C426C3C05C01}"/>
          </ac:spMkLst>
        </pc:spChg>
        <pc:spChg chg="mod">
          <ac:chgData name="Julie Henderson" userId="9cb1dc46-470c-492c-b620-817909f59616" providerId="ADAL" clId="{A69C46F6-4399-4BB8-91C4-1E3447D08375}" dt="2020-08-11T14:32:09.782" v="596" actId="33553"/>
          <ac:spMkLst>
            <pc:docMk/>
            <pc:sldMk cId="1818128289" sldId="2076137006"/>
            <ac:spMk id="18" creationId="{F0CFF6F5-11AC-451B-88C8-8850D465F500}"/>
          </ac:spMkLst>
        </pc:spChg>
        <pc:picChg chg="mod">
          <ac:chgData name="Julie Henderson" userId="9cb1dc46-470c-492c-b620-817909f59616" providerId="ADAL" clId="{A69C46F6-4399-4BB8-91C4-1E3447D08375}" dt="2020-08-11T14:25:39.514" v="510" actId="962"/>
          <ac:picMkLst>
            <pc:docMk/>
            <pc:sldMk cId="1818128289" sldId="2076137006"/>
            <ac:picMk id="2050" creationId="{9A489D29-3147-42EB-83FF-FB7A51DB270E}"/>
          </ac:picMkLst>
        </pc:picChg>
      </pc:sldChg>
      <pc:sldChg chg="modSp mod">
        <pc:chgData name="Julie Henderson" userId="9cb1dc46-470c-492c-b620-817909f59616" providerId="ADAL" clId="{A69C46F6-4399-4BB8-91C4-1E3447D08375}" dt="2020-08-11T14:31:49.248" v="592" actId="33553"/>
        <pc:sldMkLst>
          <pc:docMk/>
          <pc:sldMk cId="666516843" sldId="2076137008"/>
        </pc:sldMkLst>
        <pc:spChg chg="mod">
          <ac:chgData name="Julie Henderson" userId="9cb1dc46-470c-492c-b620-817909f59616" providerId="ADAL" clId="{A69C46F6-4399-4BB8-91C4-1E3447D08375}" dt="2020-08-11T14:31:49.248" v="592" actId="33553"/>
          <ac:spMkLst>
            <pc:docMk/>
            <pc:sldMk cId="666516843" sldId="2076137008"/>
            <ac:spMk id="2" creationId="{ABBB1F14-349A-468C-8385-AC681031C54E}"/>
          </ac:spMkLst>
        </pc:spChg>
      </pc:sldChg>
      <pc:sldChg chg="delSp modSp mod">
        <pc:chgData name="Julie Henderson" userId="9cb1dc46-470c-492c-b620-817909f59616" providerId="ADAL" clId="{A69C46F6-4399-4BB8-91C4-1E3447D08375}" dt="2020-09-18T13:22:32.895" v="1285" actId="6549"/>
        <pc:sldMkLst>
          <pc:docMk/>
          <pc:sldMk cId="2532475371" sldId="2076137009"/>
        </pc:sldMkLst>
        <pc:spChg chg="mod">
          <ac:chgData name="Julie Henderson" userId="9cb1dc46-470c-492c-b620-817909f59616" providerId="ADAL" clId="{A69C46F6-4399-4BB8-91C4-1E3447D08375}" dt="2020-08-11T14:32:05.174" v="595" actId="33553"/>
          <ac:spMkLst>
            <pc:docMk/>
            <pc:sldMk cId="2532475371" sldId="2076137009"/>
            <ac:spMk id="2" creationId="{ABBB1F14-349A-468C-8385-AC681031C54E}"/>
          </ac:spMkLst>
        </pc:spChg>
        <pc:spChg chg="mod">
          <ac:chgData name="Julie Henderson" userId="9cb1dc46-470c-492c-b620-817909f59616" providerId="ADAL" clId="{A69C46F6-4399-4BB8-91C4-1E3447D08375}" dt="2020-09-18T13:22:32.895" v="1285" actId="6549"/>
          <ac:spMkLst>
            <pc:docMk/>
            <pc:sldMk cId="2532475371" sldId="2076137009"/>
            <ac:spMk id="5" creationId="{80F07410-C656-4807-9D53-E09545C98FBF}"/>
          </ac:spMkLst>
        </pc:spChg>
        <pc:picChg chg="del mod">
          <ac:chgData name="Julie Henderson" userId="9cb1dc46-470c-492c-b620-817909f59616" providerId="ADAL" clId="{A69C46F6-4399-4BB8-91C4-1E3447D08375}" dt="2020-09-18T13:22:27.848" v="1283" actId="478"/>
          <ac:picMkLst>
            <pc:docMk/>
            <pc:sldMk cId="2532475371" sldId="2076137009"/>
            <ac:picMk id="3" creationId="{47201899-BDEC-4576-A16C-D5D9C5288891}"/>
          </ac:picMkLst>
        </pc:picChg>
      </pc:sldChg>
      <pc:sldChg chg="delSp modSp mod">
        <pc:chgData name="Julie Henderson" userId="9cb1dc46-470c-492c-b620-817909f59616" providerId="ADAL" clId="{A69C46F6-4399-4BB8-91C4-1E3447D08375}" dt="2020-08-11T14:35:40.303" v="702" actId="33553"/>
        <pc:sldMkLst>
          <pc:docMk/>
          <pc:sldMk cId="2061507882" sldId="2076137010"/>
        </pc:sldMkLst>
        <pc:spChg chg="del">
          <ac:chgData name="Julie Henderson" userId="9cb1dc46-470c-492c-b620-817909f59616" providerId="ADAL" clId="{A69C46F6-4399-4BB8-91C4-1E3447D08375}" dt="2020-08-11T14:26:45.344" v="515" actId="478"/>
          <ac:spMkLst>
            <pc:docMk/>
            <pc:sldMk cId="2061507882" sldId="2076137010"/>
            <ac:spMk id="12" creationId="{C65F7078-A7F0-4DAA-A7BE-819F0467999C}"/>
          </ac:spMkLst>
        </pc:spChg>
        <pc:spChg chg="mod">
          <ac:chgData name="Julie Henderson" userId="9cb1dc46-470c-492c-b620-817909f59616" providerId="ADAL" clId="{A69C46F6-4399-4BB8-91C4-1E3447D08375}" dt="2020-08-11T14:35:40.303" v="702" actId="33553"/>
          <ac:spMkLst>
            <pc:docMk/>
            <pc:sldMk cId="2061507882" sldId="2076137010"/>
            <ac:spMk id="15" creationId="{4F5D1731-F4F8-4C8E-A444-164EF67BCF28}"/>
          </ac:spMkLst>
        </pc:spChg>
        <pc:spChg chg="mod">
          <ac:chgData name="Julie Henderson" userId="9cb1dc46-470c-492c-b620-817909f59616" providerId="ADAL" clId="{A69C46F6-4399-4BB8-91C4-1E3447D08375}" dt="2020-07-20T15:00:58.648" v="35" actId="20577"/>
          <ac:spMkLst>
            <pc:docMk/>
            <pc:sldMk cId="2061507882" sldId="2076137010"/>
            <ac:spMk id="16" creationId="{B46195DB-3D29-4F14-88C3-AD59CCA11447}"/>
          </ac:spMkLst>
        </pc:spChg>
      </pc:sldChg>
      <pc:sldChg chg="addSp delSp modSp add mod">
        <pc:chgData name="Julie Henderson" userId="9cb1dc46-470c-492c-b620-817909f59616" providerId="ADAL" clId="{A69C46F6-4399-4BB8-91C4-1E3447D08375}" dt="2020-08-24T13:43:18.374" v="1175" actId="20577"/>
        <pc:sldMkLst>
          <pc:docMk/>
          <pc:sldMk cId="3179497366" sldId="2076137011"/>
        </pc:sldMkLst>
        <pc:spChg chg="add mod">
          <ac:chgData name="Julie Henderson" userId="9cb1dc46-470c-492c-b620-817909f59616" providerId="ADAL" clId="{A69C46F6-4399-4BB8-91C4-1E3447D08375}" dt="2020-08-24T13:41:08.763" v="1088" actId="20577"/>
          <ac:spMkLst>
            <pc:docMk/>
            <pc:sldMk cId="3179497366" sldId="2076137011"/>
            <ac:spMk id="2" creationId="{2A991D69-D4A7-4A27-BFCE-290CF869E51E}"/>
          </ac:spMkLst>
        </pc:spChg>
        <pc:spChg chg="mod">
          <ac:chgData name="Julie Henderson" userId="9cb1dc46-470c-492c-b620-817909f59616" providerId="ADAL" clId="{A69C46F6-4399-4BB8-91C4-1E3447D08375}" dt="2020-08-24T13:38:57.578" v="990" actId="20577"/>
          <ac:spMkLst>
            <pc:docMk/>
            <pc:sldMk cId="3179497366" sldId="2076137011"/>
            <ac:spMk id="18" creationId="{F0CFF6F5-11AC-451B-88C8-8850D465F500}"/>
          </ac:spMkLst>
        </pc:spChg>
        <pc:spChg chg="mod">
          <ac:chgData name="Julie Henderson" userId="9cb1dc46-470c-492c-b620-817909f59616" providerId="ADAL" clId="{A69C46F6-4399-4BB8-91C4-1E3447D08375}" dt="2020-08-24T13:43:18.374" v="1175" actId="20577"/>
          <ac:spMkLst>
            <pc:docMk/>
            <pc:sldMk cId="3179497366" sldId="2076137011"/>
            <ac:spMk id="19" creationId="{BD8D2B08-F7EE-4B8A-AA7F-727993A59961}"/>
          </ac:spMkLst>
        </pc:spChg>
        <pc:picChg chg="add del">
          <ac:chgData name="Julie Henderson" userId="9cb1dc46-470c-492c-b620-817909f59616" providerId="ADAL" clId="{A69C46F6-4399-4BB8-91C4-1E3447D08375}" dt="2020-08-24T13:42:59.802" v="1166" actId="478"/>
          <ac:picMkLst>
            <pc:docMk/>
            <pc:sldMk cId="3179497366" sldId="2076137011"/>
            <ac:picMk id="2050" creationId="{9A489D29-3147-42EB-83FF-FB7A51DB270E}"/>
          </ac:picMkLst>
        </pc:picChg>
      </pc:sldChg>
      <pc:sldChg chg="addSp modSp add mod">
        <pc:chgData name="Julie Henderson" userId="9cb1dc46-470c-492c-b620-817909f59616" providerId="ADAL" clId="{A69C46F6-4399-4BB8-91C4-1E3447D08375}" dt="2020-08-24T13:45:40.433" v="1247" actId="20577"/>
        <pc:sldMkLst>
          <pc:docMk/>
          <pc:sldMk cId="1468596629" sldId="2076137012"/>
        </pc:sldMkLst>
        <pc:spChg chg="mod">
          <ac:chgData name="Julie Henderson" userId="9cb1dc46-470c-492c-b620-817909f59616" providerId="ADAL" clId="{A69C46F6-4399-4BB8-91C4-1E3447D08375}" dt="2020-08-24T13:45:40.433" v="1247" actId="20577"/>
          <ac:spMkLst>
            <pc:docMk/>
            <pc:sldMk cId="1468596629" sldId="2076137012"/>
            <ac:spMk id="19" creationId="{BD8D2B08-F7EE-4B8A-AA7F-727993A59961}"/>
          </ac:spMkLst>
        </pc:spChg>
        <pc:picChg chg="add mod">
          <ac:chgData name="Julie Henderson" userId="9cb1dc46-470c-492c-b620-817909f59616" providerId="ADAL" clId="{A69C46F6-4399-4BB8-91C4-1E3447D08375}" dt="2020-08-24T13:45:38.999" v="1246" actId="1076"/>
          <ac:picMkLst>
            <pc:docMk/>
            <pc:sldMk cId="1468596629" sldId="2076137012"/>
            <ac:picMk id="3" creationId="{FA7369D5-4605-4971-8661-029F6351338A}"/>
          </ac:picMkLst>
        </pc:picChg>
      </pc:sldChg>
      <pc:sldChg chg="addSp delSp modSp add mod">
        <pc:chgData name="Julie Henderson" userId="9cb1dc46-470c-492c-b620-817909f59616" providerId="ADAL" clId="{A69C46F6-4399-4BB8-91C4-1E3447D08375}" dt="2020-08-24T13:47:43.657" v="1282" actId="1076"/>
        <pc:sldMkLst>
          <pc:docMk/>
          <pc:sldMk cId="1985279320" sldId="2076137013"/>
        </pc:sldMkLst>
        <pc:spChg chg="mod">
          <ac:chgData name="Julie Henderson" userId="9cb1dc46-470c-492c-b620-817909f59616" providerId="ADAL" clId="{A69C46F6-4399-4BB8-91C4-1E3447D08375}" dt="2020-08-24T13:46:50.958" v="1274" actId="20577"/>
          <ac:spMkLst>
            <pc:docMk/>
            <pc:sldMk cId="1985279320" sldId="2076137013"/>
            <ac:spMk id="19" creationId="{BD8D2B08-F7EE-4B8A-AA7F-727993A59961}"/>
          </ac:spMkLst>
        </pc:spChg>
        <pc:picChg chg="del">
          <ac:chgData name="Julie Henderson" userId="9cb1dc46-470c-492c-b620-817909f59616" providerId="ADAL" clId="{A69C46F6-4399-4BB8-91C4-1E3447D08375}" dt="2020-08-24T13:46:20.525" v="1255" actId="21"/>
          <ac:picMkLst>
            <pc:docMk/>
            <pc:sldMk cId="1985279320" sldId="2076137013"/>
            <ac:picMk id="3" creationId="{FA7369D5-4605-4971-8661-029F6351338A}"/>
          </ac:picMkLst>
        </pc:picChg>
        <pc:picChg chg="add mod">
          <ac:chgData name="Julie Henderson" userId="9cb1dc46-470c-492c-b620-817909f59616" providerId="ADAL" clId="{A69C46F6-4399-4BB8-91C4-1E3447D08375}" dt="2020-08-24T13:47:43.657" v="1282" actId="1076"/>
          <ac:picMkLst>
            <pc:docMk/>
            <pc:sldMk cId="1985279320" sldId="2076137013"/>
            <ac:picMk id="4" creationId="{28AB305A-184F-4387-8AA6-AD2EEA7D773E}"/>
          </ac:picMkLst>
        </pc:picChg>
      </pc:sldChg>
    </pc:docChg>
  </pc:docChgLst>
  <pc:docChgLst>
    <pc:chgData name="Julie Henderson (Meeting Solutions Inc)" userId="9cb1dc46-470c-492c-b620-817909f59616" providerId="ADAL" clId="{A69C46F6-4399-4BB8-91C4-1E3447D08375}"/>
    <pc:docChg chg="undo custSel addSld delSld modSld sldOrd addMainMaster delMainMaster modMainMaster addSection modSection">
      <pc:chgData name="Julie Henderson (Meeting Solutions Inc)" userId="9cb1dc46-470c-492c-b620-817909f59616" providerId="ADAL" clId="{A69C46F6-4399-4BB8-91C4-1E3447D08375}" dt="2020-10-20T18:47:42.851" v="2238" actId="255"/>
      <pc:docMkLst>
        <pc:docMk/>
      </pc:docMkLst>
      <pc:sldChg chg="modSp add del mod">
        <pc:chgData name="Julie Henderson (Meeting Solutions Inc)" userId="9cb1dc46-470c-492c-b620-817909f59616" providerId="ADAL" clId="{A69C46F6-4399-4BB8-91C4-1E3447D08375}" dt="2020-10-20T18:31:53.695" v="2196" actId="22"/>
        <pc:sldMkLst>
          <pc:docMk/>
          <pc:sldMk cId="1414550713" sldId="256"/>
        </pc:sldMkLst>
        <pc:spChg chg="mod">
          <ac:chgData name="Julie Henderson (Meeting Solutions Inc)" userId="9cb1dc46-470c-492c-b620-817909f59616" providerId="ADAL" clId="{A69C46F6-4399-4BB8-91C4-1E3447D08375}" dt="2020-10-20T18:31:53.695" v="2196" actId="22"/>
          <ac:spMkLst>
            <pc:docMk/>
            <pc:sldMk cId="1414550713" sldId="256"/>
            <ac:spMk id="3" creationId="{22DAD03F-8B98-4619-9846-444208C20EC9}"/>
          </ac:spMkLst>
        </pc:spChg>
      </pc:sldChg>
      <pc:sldChg chg="modSp add del mod">
        <pc:chgData name="Julie Henderson (Meeting Solutions Inc)" userId="9cb1dc46-470c-492c-b620-817909f59616" providerId="ADAL" clId="{A69C46F6-4399-4BB8-91C4-1E3447D08375}" dt="2020-10-20T16:47:18.187" v="2151" actId="255"/>
        <pc:sldMkLst>
          <pc:docMk/>
          <pc:sldMk cId="2015341467" sldId="258"/>
        </pc:sldMkLst>
        <pc:spChg chg="mod">
          <ac:chgData name="Julie Henderson (Meeting Solutions Inc)" userId="9cb1dc46-470c-492c-b620-817909f59616" providerId="ADAL" clId="{A69C46F6-4399-4BB8-91C4-1E3447D08375}" dt="2020-10-20T16:46:35.457" v="2145" actId="207"/>
          <ac:spMkLst>
            <pc:docMk/>
            <pc:sldMk cId="2015341467" sldId="258"/>
            <ac:spMk id="2" creationId="{D0F4EE60-46B2-4EAD-B906-192CC9A0AAFB}"/>
          </ac:spMkLst>
        </pc:spChg>
        <pc:spChg chg="mod">
          <ac:chgData name="Julie Henderson (Meeting Solutions Inc)" userId="9cb1dc46-470c-492c-b620-817909f59616" providerId="ADAL" clId="{A69C46F6-4399-4BB8-91C4-1E3447D08375}" dt="2020-10-20T16:47:11.436" v="2150" actId="255"/>
          <ac:spMkLst>
            <pc:docMk/>
            <pc:sldMk cId="2015341467" sldId="258"/>
            <ac:spMk id="5" creationId="{B4805CD1-6E4E-45A6-B3EF-FF054CDF93D2}"/>
          </ac:spMkLst>
        </pc:spChg>
        <pc:spChg chg="mod">
          <ac:chgData name="Julie Henderson (Meeting Solutions Inc)" userId="9cb1dc46-470c-492c-b620-817909f59616" providerId="ADAL" clId="{A69C46F6-4399-4BB8-91C4-1E3447D08375}" dt="2020-10-20T16:47:18.187" v="2151" actId="255"/>
          <ac:spMkLst>
            <pc:docMk/>
            <pc:sldMk cId="2015341467" sldId="258"/>
            <ac:spMk id="71" creationId="{3CD88104-9AF9-4092-86E2-F44045E95752}"/>
          </ac:spMkLst>
        </pc:spChg>
      </pc:sldChg>
      <pc:sldChg chg="modSp add mod">
        <pc:chgData name="Julie Henderson (Meeting Solutions Inc)" userId="9cb1dc46-470c-492c-b620-817909f59616" providerId="ADAL" clId="{A69C46F6-4399-4BB8-91C4-1E3447D08375}" dt="2020-10-20T18:34:15.735" v="2226" actId="20577"/>
        <pc:sldMkLst>
          <pc:docMk/>
          <pc:sldMk cId="4083428917" sldId="260"/>
        </pc:sldMkLst>
        <pc:spChg chg="mod">
          <ac:chgData name="Julie Henderson (Meeting Solutions Inc)" userId="9cb1dc46-470c-492c-b620-817909f59616" providerId="ADAL" clId="{A69C46F6-4399-4BB8-91C4-1E3447D08375}" dt="2020-10-20T16:49:45.557" v="2165" actId="207"/>
          <ac:spMkLst>
            <pc:docMk/>
            <pc:sldMk cId="4083428917" sldId="260"/>
            <ac:spMk id="2" creationId="{D0F4EE60-46B2-4EAD-B906-192CC9A0AAFB}"/>
          </ac:spMkLst>
        </pc:spChg>
        <pc:spChg chg="mod">
          <ac:chgData name="Julie Henderson (Meeting Solutions Inc)" userId="9cb1dc46-470c-492c-b620-817909f59616" providerId="ADAL" clId="{A69C46F6-4399-4BB8-91C4-1E3447D08375}" dt="2020-10-20T16:50:49.794" v="2172" actId="1076"/>
          <ac:spMkLst>
            <pc:docMk/>
            <pc:sldMk cId="4083428917" sldId="260"/>
            <ac:spMk id="12" creationId="{75CB5ED6-80CA-49A1-983E-187C99BE5D1A}"/>
          </ac:spMkLst>
        </pc:spChg>
        <pc:spChg chg="mod">
          <ac:chgData name="Julie Henderson (Meeting Solutions Inc)" userId="9cb1dc46-470c-492c-b620-817909f59616" providerId="ADAL" clId="{A69C46F6-4399-4BB8-91C4-1E3447D08375}" dt="2020-10-20T16:50:38.703" v="2171" actId="1076"/>
          <ac:spMkLst>
            <pc:docMk/>
            <pc:sldMk cId="4083428917" sldId="260"/>
            <ac:spMk id="24" creationId="{EC4E3601-DDEF-4420-905D-C7BF6C068F1D}"/>
          </ac:spMkLst>
        </pc:spChg>
        <pc:spChg chg="mod">
          <ac:chgData name="Julie Henderson (Meeting Solutions Inc)" userId="9cb1dc46-470c-492c-b620-817909f59616" providerId="ADAL" clId="{A69C46F6-4399-4BB8-91C4-1E3447D08375}" dt="2020-10-20T18:34:15.735" v="2226" actId="20577"/>
          <ac:spMkLst>
            <pc:docMk/>
            <pc:sldMk cId="4083428917" sldId="260"/>
            <ac:spMk id="25" creationId="{570A703B-3534-4E3B-ADCC-BF45E5A803A7}"/>
          </ac:spMkLst>
        </pc:spChg>
        <pc:picChg chg="mod">
          <ac:chgData name="Julie Henderson (Meeting Solutions Inc)" userId="9cb1dc46-470c-492c-b620-817909f59616" providerId="ADAL" clId="{A69C46F6-4399-4BB8-91C4-1E3447D08375}" dt="2020-10-20T16:50:35.057" v="2170" actId="1076"/>
          <ac:picMkLst>
            <pc:docMk/>
            <pc:sldMk cId="4083428917" sldId="260"/>
            <ac:picMk id="1028" creationId="{965976EA-96C7-4A18-9C55-084F9BBD1F17}"/>
          </ac:picMkLst>
        </pc:picChg>
        <pc:cxnChg chg="mod">
          <ac:chgData name="Julie Henderson (Meeting Solutions Inc)" userId="9cb1dc46-470c-492c-b620-817909f59616" providerId="ADAL" clId="{A69C46F6-4399-4BB8-91C4-1E3447D08375}" dt="2020-10-20T16:50:25.558" v="2168" actId="1076"/>
          <ac:cxnSpMkLst>
            <pc:docMk/>
            <pc:sldMk cId="4083428917" sldId="260"/>
            <ac:cxnSpMk id="32" creationId="{988A9BA2-2B25-4D3D-919B-07761B0C16C9}"/>
          </ac:cxnSpMkLst>
        </pc:cxnChg>
      </pc:sldChg>
      <pc:sldChg chg="modSp add mod">
        <pc:chgData name="Julie Henderson (Meeting Solutions Inc)" userId="9cb1dc46-470c-492c-b620-817909f59616" providerId="ADAL" clId="{A69C46F6-4399-4BB8-91C4-1E3447D08375}" dt="2020-10-20T18:34:37.732" v="2234" actId="20577"/>
        <pc:sldMkLst>
          <pc:docMk/>
          <pc:sldMk cId="706018039" sldId="261"/>
        </pc:sldMkLst>
        <pc:spChg chg="mod">
          <ac:chgData name="Julie Henderson (Meeting Solutions Inc)" userId="9cb1dc46-470c-492c-b620-817909f59616" providerId="ADAL" clId="{A69C46F6-4399-4BB8-91C4-1E3447D08375}" dt="2020-10-20T16:51:21.057" v="2176" actId="207"/>
          <ac:spMkLst>
            <pc:docMk/>
            <pc:sldMk cId="706018039" sldId="261"/>
            <ac:spMk id="2" creationId="{D0F4EE60-46B2-4EAD-B906-192CC9A0AAFB}"/>
          </ac:spMkLst>
        </pc:spChg>
        <pc:spChg chg="mod">
          <ac:chgData name="Julie Henderson (Meeting Solutions Inc)" userId="9cb1dc46-470c-492c-b620-817909f59616" providerId="ADAL" clId="{A69C46F6-4399-4BB8-91C4-1E3447D08375}" dt="2020-10-20T18:34:37.732" v="2234" actId="20577"/>
          <ac:spMkLst>
            <pc:docMk/>
            <pc:sldMk cId="706018039" sldId="261"/>
            <ac:spMk id="3" creationId="{11839B38-4C6B-4A62-9859-2D0BABD5E86E}"/>
          </ac:spMkLst>
        </pc:spChg>
        <pc:spChg chg="mod">
          <ac:chgData name="Julie Henderson (Meeting Solutions Inc)" userId="9cb1dc46-470c-492c-b620-817909f59616" providerId="ADAL" clId="{A69C46F6-4399-4BB8-91C4-1E3447D08375}" dt="2020-10-20T16:51:55.136" v="2181" actId="255"/>
          <ac:spMkLst>
            <pc:docMk/>
            <pc:sldMk cId="706018039" sldId="261"/>
            <ac:spMk id="7" creationId="{30C94090-8BF2-4F64-BD3A-DFC5093B89EA}"/>
          </ac:spMkLst>
        </pc:spChg>
        <pc:spChg chg="mod">
          <ac:chgData name="Julie Henderson (Meeting Solutions Inc)" userId="9cb1dc46-470c-492c-b620-817909f59616" providerId="ADAL" clId="{A69C46F6-4399-4BB8-91C4-1E3447D08375}" dt="2020-10-20T16:52:51.486" v="2184" actId="14"/>
          <ac:spMkLst>
            <pc:docMk/>
            <pc:sldMk cId="706018039" sldId="261"/>
            <ac:spMk id="12" creationId="{E1C8EF34-2635-40DC-96F4-608EB33B952F}"/>
          </ac:spMkLst>
        </pc:spChg>
        <pc:spChg chg="mod">
          <ac:chgData name="Julie Henderson (Meeting Solutions Inc)" userId="9cb1dc46-470c-492c-b620-817909f59616" providerId="ADAL" clId="{A69C46F6-4399-4BB8-91C4-1E3447D08375}" dt="2020-10-20T16:52:36.723" v="2183" actId="207"/>
          <ac:spMkLst>
            <pc:docMk/>
            <pc:sldMk cId="706018039" sldId="261"/>
            <ac:spMk id="14" creationId="{4949F18D-A0D1-4348-95FE-74C96AC084ED}"/>
          </ac:spMkLst>
        </pc:spChg>
      </pc:sldChg>
      <pc:sldChg chg="modSp add mod">
        <pc:chgData name="Julie Henderson (Meeting Solutions Inc)" userId="9cb1dc46-470c-492c-b620-817909f59616" providerId="ADAL" clId="{A69C46F6-4399-4BB8-91C4-1E3447D08375}" dt="2020-10-20T18:33:33.676" v="2209" actId="1076"/>
        <pc:sldMkLst>
          <pc:docMk/>
          <pc:sldMk cId="4116380925" sldId="262"/>
        </pc:sldMkLst>
        <pc:spChg chg="mod">
          <ac:chgData name="Julie Henderson (Meeting Solutions Inc)" userId="9cb1dc46-470c-492c-b620-817909f59616" providerId="ADAL" clId="{A69C46F6-4399-4BB8-91C4-1E3447D08375}" dt="2020-10-20T16:48:55.082" v="2155" actId="207"/>
          <ac:spMkLst>
            <pc:docMk/>
            <pc:sldMk cId="4116380925" sldId="262"/>
            <ac:spMk id="2" creationId="{D0F4EE60-46B2-4EAD-B906-192CC9A0AAFB}"/>
          </ac:spMkLst>
        </pc:spChg>
        <pc:spChg chg="mod">
          <ac:chgData name="Julie Henderson (Meeting Solutions Inc)" userId="9cb1dc46-470c-492c-b620-817909f59616" providerId="ADAL" clId="{A69C46F6-4399-4BB8-91C4-1E3447D08375}" dt="2020-10-20T18:32:59.449" v="2205" actId="20577"/>
          <ac:spMkLst>
            <pc:docMk/>
            <pc:sldMk cId="4116380925" sldId="262"/>
            <ac:spMk id="7" creationId="{DEFD2650-C54C-42E6-9202-05012DBDBD28}"/>
          </ac:spMkLst>
        </pc:spChg>
        <pc:spChg chg="mod">
          <ac:chgData name="Julie Henderson (Meeting Solutions Inc)" userId="9cb1dc46-470c-492c-b620-817909f59616" providerId="ADAL" clId="{A69C46F6-4399-4BB8-91C4-1E3447D08375}" dt="2020-10-20T18:33:33.676" v="2209" actId="1076"/>
          <ac:spMkLst>
            <pc:docMk/>
            <pc:sldMk cId="4116380925" sldId="262"/>
            <ac:spMk id="32" creationId="{FEB4E249-6E53-45B1-B5ED-867DB7FCC91C}"/>
          </ac:spMkLst>
        </pc:spChg>
        <pc:spChg chg="mod">
          <ac:chgData name="Julie Henderson (Meeting Solutions Inc)" userId="9cb1dc46-470c-492c-b620-817909f59616" providerId="ADAL" clId="{A69C46F6-4399-4BB8-91C4-1E3447D08375}" dt="2020-10-20T16:49:19.376" v="2161" actId="255"/>
          <ac:spMkLst>
            <pc:docMk/>
            <pc:sldMk cId="4116380925" sldId="262"/>
            <ac:spMk id="47" creationId="{1091EE7B-643D-4C89-AFBB-5FA31E049070}"/>
          </ac:spMkLst>
        </pc:spChg>
      </pc:sldChg>
      <pc:sldChg chg="add del">
        <pc:chgData name="Julie Henderson (Meeting Solutions Inc)" userId="9cb1dc46-470c-492c-b620-817909f59616" providerId="ADAL" clId="{A69C46F6-4399-4BB8-91C4-1E3447D08375}" dt="2020-10-20T18:47:25.367" v="2236" actId="47"/>
        <pc:sldMkLst>
          <pc:docMk/>
          <pc:sldMk cId="4086268777" sldId="263"/>
        </pc:sldMkLst>
      </pc:sldChg>
      <pc:sldChg chg="modSp mod">
        <pc:chgData name="Julie Henderson (Meeting Solutions Inc)" userId="9cb1dc46-470c-492c-b620-817909f59616" providerId="ADAL" clId="{A69C46F6-4399-4BB8-91C4-1E3447D08375}" dt="2020-05-19T15:05:01.074" v="2" actId="20577"/>
        <pc:sldMkLst>
          <pc:docMk/>
          <pc:sldMk cId="1577883206" sldId="2076136191"/>
        </pc:sldMkLst>
        <pc:spChg chg="mod">
          <ac:chgData name="Julie Henderson (Meeting Solutions Inc)" userId="9cb1dc46-470c-492c-b620-817909f59616" providerId="ADAL" clId="{A69C46F6-4399-4BB8-91C4-1E3447D08375}" dt="2020-05-19T15:05:01.074" v="2" actId="20577"/>
          <ac:spMkLst>
            <pc:docMk/>
            <pc:sldMk cId="1577883206" sldId="2076136191"/>
            <ac:spMk id="12" creationId="{92C2C938-9559-4605-9D60-C047769B40E4}"/>
          </ac:spMkLst>
        </pc:spChg>
      </pc:sldChg>
      <pc:sldChg chg="modSp mod">
        <pc:chgData name="Julie Henderson (Meeting Solutions Inc)" userId="9cb1dc46-470c-492c-b620-817909f59616" providerId="ADAL" clId="{A69C46F6-4399-4BB8-91C4-1E3447D08375}" dt="2020-05-20T20:51:24.161" v="1473" actId="20577"/>
        <pc:sldMkLst>
          <pc:docMk/>
          <pc:sldMk cId="388363991" sldId="2076136228"/>
        </pc:sldMkLst>
        <pc:spChg chg="mod">
          <ac:chgData name="Julie Henderson (Meeting Solutions Inc)" userId="9cb1dc46-470c-492c-b620-817909f59616" providerId="ADAL" clId="{A69C46F6-4399-4BB8-91C4-1E3447D08375}" dt="2020-05-20T20:51:24.161" v="1473" actId="20577"/>
          <ac:spMkLst>
            <pc:docMk/>
            <pc:sldMk cId="388363991" sldId="2076136228"/>
            <ac:spMk id="8" creationId="{CE810694-84D6-45C8-A114-C4B310F0567B}"/>
          </ac:spMkLst>
        </pc:spChg>
      </pc:sldChg>
      <pc:sldChg chg="addSp delSp modSp mod ord modNotesTx">
        <pc:chgData name="Julie Henderson (Meeting Solutions Inc)" userId="9cb1dc46-470c-492c-b620-817909f59616" providerId="ADAL" clId="{A69C46F6-4399-4BB8-91C4-1E3447D08375}" dt="2020-05-20T20:36:46.079" v="1144" actId="478"/>
        <pc:sldMkLst>
          <pc:docMk/>
          <pc:sldMk cId="160621976" sldId="2076136857"/>
        </pc:sldMkLst>
        <pc:spChg chg="add mod">
          <ac:chgData name="Julie Henderson (Meeting Solutions Inc)" userId="9cb1dc46-470c-492c-b620-817909f59616" providerId="ADAL" clId="{A69C46F6-4399-4BB8-91C4-1E3447D08375}" dt="2020-05-20T20:10:37.058" v="167" actId="1076"/>
          <ac:spMkLst>
            <pc:docMk/>
            <pc:sldMk cId="160621976" sldId="2076136857"/>
            <ac:spMk id="4" creationId="{EA584BF7-5581-4C01-BB59-3530DB4CA3E7}"/>
          </ac:spMkLst>
        </pc:spChg>
        <pc:spChg chg="add del mod">
          <ac:chgData name="Julie Henderson (Meeting Solutions Inc)" userId="9cb1dc46-470c-492c-b620-817909f59616" providerId="ADAL" clId="{A69C46F6-4399-4BB8-91C4-1E3447D08375}" dt="2020-05-20T20:36:46.079" v="1144" actId="478"/>
          <ac:spMkLst>
            <pc:docMk/>
            <pc:sldMk cId="160621976" sldId="2076136857"/>
            <ac:spMk id="5" creationId="{42088D96-3942-4D5F-9F40-88D9FDEBA544}"/>
          </ac:spMkLst>
        </pc:spChg>
        <pc:graphicFrameChg chg="mod">
          <ac:chgData name="Julie Henderson (Meeting Solutions Inc)" userId="9cb1dc46-470c-492c-b620-817909f59616" providerId="ADAL" clId="{A69C46F6-4399-4BB8-91C4-1E3447D08375}" dt="2020-05-20T20:16:52.469" v="207"/>
          <ac:graphicFrameMkLst>
            <pc:docMk/>
            <pc:sldMk cId="160621976" sldId="2076136857"/>
            <ac:graphicFrameMk id="3" creationId="{A1804069-BEA2-4171-B0A2-E0E70776446F}"/>
          </ac:graphicFrameMkLst>
        </pc:graphicFrameChg>
      </pc:sldChg>
      <pc:sldChg chg="modSp mod">
        <pc:chgData name="Julie Henderson (Meeting Solutions Inc)" userId="9cb1dc46-470c-492c-b620-817909f59616" providerId="ADAL" clId="{A69C46F6-4399-4BB8-91C4-1E3447D08375}" dt="2020-05-20T20:51:31.195" v="1474" actId="14100"/>
        <pc:sldMkLst>
          <pc:docMk/>
          <pc:sldMk cId="4021546679" sldId="2076136932"/>
        </pc:sldMkLst>
        <pc:spChg chg="mod">
          <ac:chgData name="Julie Henderson (Meeting Solutions Inc)" userId="9cb1dc46-470c-492c-b620-817909f59616" providerId="ADAL" clId="{A69C46F6-4399-4BB8-91C4-1E3447D08375}" dt="2020-05-20T20:51:31.195" v="1474" actId="14100"/>
          <ac:spMkLst>
            <pc:docMk/>
            <pc:sldMk cId="4021546679" sldId="2076136932"/>
            <ac:spMk id="8" creationId="{CE810694-84D6-45C8-A114-C4B310F0567B}"/>
          </ac:spMkLst>
        </pc:spChg>
      </pc:sldChg>
      <pc:sldChg chg="addSp delSp modSp mod">
        <pc:chgData name="Julie Henderson (Meeting Solutions Inc)" userId="9cb1dc46-470c-492c-b620-817909f59616" providerId="ADAL" clId="{A69C46F6-4399-4BB8-91C4-1E3447D08375}" dt="2020-05-22T16:53:49.001" v="1978" actId="255"/>
        <pc:sldMkLst>
          <pc:docMk/>
          <pc:sldMk cId="2236131417" sldId="2076136947"/>
        </pc:sldMkLst>
        <pc:spChg chg="add del mod">
          <ac:chgData name="Julie Henderson (Meeting Solutions Inc)" userId="9cb1dc46-470c-492c-b620-817909f59616" providerId="ADAL" clId="{A69C46F6-4399-4BB8-91C4-1E3447D08375}" dt="2020-05-22T16:51:55.842" v="1970"/>
          <ac:spMkLst>
            <pc:docMk/>
            <pc:sldMk cId="2236131417" sldId="2076136947"/>
            <ac:spMk id="2" creationId="{65DD7BFD-9007-4A86-A800-9B8D99852A6B}"/>
          </ac:spMkLst>
        </pc:spChg>
        <pc:spChg chg="add mod">
          <ac:chgData name="Julie Henderson (Meeting Solutions Inc)" userId="9cb1dc46-470c-492c-b620-817909f59616" providerId="ADAL" clId="{A69C46F6-4399-4BB8-91C4-1E3447D08375}" dt="2020-05-22T16:52:07.123" v="1971"/>
          <ac:spMkLst>
            <pc:docMk/>
            <pc:sldMk cId="2236131417" sldId="2076136947"/>
            <ac:spMk id="3" creationId="{3207AD5D-2AB8-491F-8855-1B11A59884DA}"/>
          </ac:spMkLst>
        </pc:spChg>
        <pc:spChg chg="mod">
          <ac:chgData name="Julie Henderson (Meeting Solutions Inc)" userId="9cb1dc46-470c-492c-b620-817909f59616" providerId="ADAL" clId="{A69C46F6-4399-4BB8-91C4-1E3447D08375}" dt="2020-05-22T16:53:49.001" v="1978" actId="255"/>
          <ac:spMkLst>
            <pc:docMk/>
            <pc:sldMk cId="2236131417" sldId="2076136947"/>
            <ac:spMk id="5" creationId="{3FFDAAB9-A2EF-4F8B-95C4-F774846CFB2F}"/>
          </ac:spMkLst>
        </pc:spChg>
        <pc:spChg chg="mod">
          <ac:chgData name="Julie Henderson (Meeting Solutions Inc)" userId="9cb1dc46-470c-492c-b620-817909f59616" providerId="ADAL" clId="{A69C46F6-4399-4BB8-91C4-1E3447D08375}" dt="2020-05-20T20:39:14.395" v="1249" actId="20577"/>
          <ac:spMkLst>
            <pc:docMk/>
            <pc:sldMk cId="2236131417" sldId="2076136947"/>
            <ac:spMk id="6" creationId="{C137E3F8-669F-4C7A-863F-F0F35D9D6A9C}"/>
          </ac:spMkLst>
        </pc:spChg>
      </pc:sldChg>
      <pc:sldChg chg="del modNotesTx">
        <pc:chgData name="Julie Henderson (Meeting Solutions Inc)" userId="9cb1dc46-470c-492c-b620-817909f59616" providerId="ADAL" clId="{A69C46F6-4399-4BB8-91C4-1E3447D08375}" dt="2020-05-20T20:46:17.869" v="1401" actId="2696"/>
        <pc:sldMkLst>
          <pc:docMk/>
          <pc:sldMk cId="3251840098" sldId="2076136948"/>
        </pc:sldMkLst>
      </pc:sldChg>
      <pc:sldChg chg="modSp mod modNotesTx">
        <pc:chgData name="Julie Henderson (Meeting Solutions Inc)" userId="9cb1dc46-470c-492c-b620-817909f59616" providerId="ADAL" clId="{A69C46F6-4399-4BB8-91C4-1E3447D08375}" dt="2020-05-27T20:49:49.193" v="2137" actId="207"/>
        <pc:sldMkLst>
          <pc:docMk/>
          <pc:sldMk cId="624594646" sldId="2076136949"/>
        </pc:sldMkLst>
        <pc:spChg chg="mod">
          <ac:chgData name="Julie Henderson (Meeting Solutions Inc)" userId="9cb1dc46-470c-492c-b620-817909f59616" providerId="ADAL" clId="{A69C46F6-4399-4BB8-91C4-1E3447D08375}" dt="2020-05-27T20:49:49.193" v="2137" actId="207"/>
          <ac:spMkLst>
            <pc:docMk/>
            <pc:sldMk cId="624594646" sldId="2076136949"/>
            <ac:spMk id="5" creationId="{6BB6E193-63B0-4D06-8F1F-F0343AD937F9}"/>
          </ac:spMkLst>
        </pc:spChg>
        <pc:spChg chg="mod">
          <ac:chgData name="Julie Henderson (Meeting Solutions Inc)" userId="9cb1dc46-470c-492c-b620-817909f59616" providerId="ADAL" clId="{A69C46F6-4399-4BB8-91C4-1E3447D08375}" dt="2020-05-20T20:28:31.915" v="470" actId="14100"/>
          <ac:spMkLst>
            <pc:docMk/>
            <pc:sldMk cId="624594646" sldId="2076136949"/>
            <ac:spMk id="6" creationId="{AFBD70D1-A8D1-45CC-920B-CF2EEA4C6B7F}"/>
          </ac:spMkLst>
        </pc:spChg>
      </pc:sldChg>
      <pc:sldChg chg="modSp mod ord">
        <pc:chgData name="Julie Henderson (Meeting Solutions Inc)" userId="9cb1dc46-470c-492c-b620-817909f59616" providerId="ADAL" clId="{A69C46F6-4399-4BB8-91C4-1E3447D08375}" dt="2020-05-22T17:22:20.860" v="2118" actId="207"/>
        <pc:sldMkLst>
          <pc:docMk/>
          <pc:sldMk cId="2715401589" sldId="2076136950"/>
        </pc:sldMkLst>
        <pc:spChg chg="mod">
          <ac:chgData name="Julie Henderson (Meeting Solutions Inc)" userId="9cb1dc46-470c-492c-b620-817909f59616" providerId="ADAL" clId="{A69C46F6-4399-4BB8-91C4-1E3447D08375}" dt="2020-05-22T17:22:20.860" v="2118" actId="207"/>
          <ac:spMkLst>
            <pc:docMk/>
            <pc:sldMk cId="2715401589" sldId="2076136950"/>
            <ac:spMk id="16" creationId="{B46195DB-3D29-4F14-88C3-AD59CCA11447}"/>
          </ac:spMkLst>
        </pc:spChg>
      </pc:sldChg>
      <pc:sldChg chg="modSp mod ord">
        <pc:chgData name="Julie Henderson (Meeting Solutions Inc)" userId="9cb1dc46-470c-492c-b620-817909f59616" providerId="ADAL" clId="{A69C46F6-4399-4BB8-91C4-1E3447D08375}" dt="2020-05-22T17:02:24.069" v="2087"/>
        <pc:sldMkLst>
          <pc:docMk/>
          <pc:sldMk cId="2238439131" sldId="2076136959"/>
        </pc:sldMkLst>
        <pc:spChg chg="mod">
          <ac:chgData name="Julie Henderson (Meeting Solutions Inc)" userId="9cb1dc46-470c-492c-b620-817909f59616" providerId="ADAL" clId="{A69C46F6-4399-4BB8-91C4-1E3447D08375}" dt="2020-05-20T20:48:02.400" v="1406" actId="21"/>
          <ac:spMkLst>
            <pc:docMk/>
            <pc:sldMk cId="2238439131" sldId="2076136959"/>
            <ac:spMk id="3" creationId="{5FB6E21F-604B-4460-8D03-D124A24AF13E}"/>
          </ac:spMkLst>
        </pc:spChg>
        <pc:spChg chg="mod">
          <ac:chgData name="Julie Henderson (Meeting Solutions Inc)" userId="9cb1dc46-470c-492c-b620-817909f59616" providerId="ADAL" clId="{A69C46F6-4399-4BB8-91C4-1E3447D08375}" dt="2020-05-20T20:48:04.605" v="1407"/>
          <ac:spMkLst>
            <pc:docMk/>
            <pc:sldMk cId="2238439131" sldId="2076136959"/>
            <ac:spMk id="7" creationId="{344C9936-DBBB-4676-8A76-42EC92392A16}"/>
          </ac:spMkLst>
        </pc:spChg>
      </pc:sldChg>
      <pc:sldChg chg="modSp mod">
        <pc:chgData name="Julie Henderson (Meeting Solutions Inc)" userId="9cb1dc46-470c-492c-b620-817909f59616" providerId="ADAL" clId="{A69C46F6-4399-4BB8-91C4-1E3447D08375}" dt="2020-05-22T17:37:03.059" v="2128" actId="20577"/>
        <pc:sldMkLst>
          <pc:docMk/>
          <pc:sldMk cId="1844838852" sldId="2076136964"/>
        </pc:sldMkLst>
        <pc:spChg chg="mod">
          <ac:chgData name="Julie Henderson (Meeting Solutions Inc)" userId="9cb1dc46-470c-492c-b620-817909f59616" providerId="ADAL" clId="{A69C46F6-4399-4BB8-91C4-1E3447D08375}" dt="2020-05-22T17:37:03.059" v="2128" actId="20577"/>
          <ac:spMkLst>
            <pc:docMk/>
            <pc:sldMk cId="1844838852" sldId="2076136964"/>
            <ac:spMk id="3" creationId="{FCD32AD2-2D19-4155-ACD4-F039B557D940}"/>
          </ac:spMkLst>
        </pc:spChg>
      </pc:sldChg>
      <pc:sldChg chg="modNotesTx">
        <pc:chgData name="Julie Henderson (Meeting Solutions Inc)" userId="9cb1dc46-470c-492c-b620-817909f59616" providerId="ADAL" clId="{A69C46F6-4399-4BB8-91C4-1E3447D08375}" dt="2020-05-22T16:26:47.273" v="1496" actId="20577"/>
        <pc:sldMkLst>
          <pc:docMk/>
          <pc:sldMk cId="2922651634" sldId="2076136996"/>
        </pc:sldMkLst>
      </pc:sldChg>
      <pc:sldChg chg="modSp del mod">
        <pc:chgData name="Julie Henderson (Meeting Solutions Inc)" userId="9cb1dc46-470c-492c-b620-817909f59616" providerId="ADAL" clId="{A69C46F6-4399-4BB8-91C4-1E3447D08375}" dt="2020-05-20T20:10:06.493" v="164" actId="2696"/>
        <pc:sldMkLst>
          <pc:docMk/>
          <pc:sldMk cId="863273120" sldId="2076136997"/>
        </pc:sldMkLst>
        <pc:spChg chg="mod">
          <ac:chgData name="Julie Henderson (Meeting Solutions Inc)" userId="9cb1dc46-470c-492c-b620-817909f59616" providerId="ADAL" clId="{A69C46F6-4399-4BB8-91C4-1E3447D08375}" dt="2020-05-19T15:05:32.384" v="6" actId="20577"/>
          <ac:spMkLst>
            <pc:docMk/>
            <pc:sldMk cId="863273120" sldId="2076136997"/>
            <ac:spMk id="6" creationId="{D3420324-4AAE-4C05-9149-5762478B2225}"/>
          </ac:spMkLst>
        </pc:spChg>
        <pc:spChg chg="mod">
          <ac:chgData name="Julie Henderson (Meeting Solutions Inc)" userId="9cb1dc46-470c-492c-b620-817909f59616" providerId="ADAL" clId="{A69C46F6-4399-4BB8-91C4-1E3447D08375}" dt="2020-05-20T20:09:21.673" v="152" actId="21"/>
          <ac:spMkLst>
            <pc:docMk/>
            <pc:sldMk cId="863273120" sldId="2076136997"/>
            <ac:spMk id="7" creationId="{340E8EDB-C801-476E-BDC3-2320048F5EE6}"/>
          </ac:spMkLst>
        </pc:spChg>
      </pc:sldChg>
      <pc:sldChg chg="modSp ord modAnim modNotesTx">
        <pc:chgData name="Julie Henderson (Meeting Solutions Inc)" userId="9cb1dc46-470c-492c-b620-817909f59616" providerId="ADAL" clId="{A69C46F6-4399-4BB8-91C4-1E3447D08375}" dt="2020-05-22T17:58:40.250" v="2136"/>
        <pc:sldMkLst>
          <pc:docMk/>
          <pc:sldMk cId="1766789030" sldId="2076137001"/>
        </pc:sldMkLst>
        <pc:spChg chg="mod">
          <ac:chgData name="Julie Henderson (Meeting Solutions Inc)" userId="9cb1dc46-470c-492c-b620-817909f59616" providerId="ADAL" clId="{A69C46F6-4399-4BB8-91C4-1E3447D08375}" dt="2020-05-21T18:38:43.742" v="1490" actId="20577"/>
          <ac:spMkLst>
            <pc:docMk/>
            <pc:sldMk cId="1766789030" sldId="2076137001"/>
            <ac:spMk id="11" creationId="{93F2C88D-B057-49C4-B532-3A983CB5915B}"/>
          </ac:spMkLst>
        </pc:spChg>
      </pc:sldChg>
      <pc:sldChg chg="del">
        <pc:chgData name="Julie Henderson (Meeting Solutions Inc)" userId="9cb1dc46-470c-492c-b620-817909f59616" providerId="ADAL" clId="{A69C46F6-4399-4BB8-91C4-1E3447D08375}" dt="2020-05-20T20:37:10.048" v="1145" actId="2696"/>
        <pc:sldMkLst>
          <pc:docMk/>
          <pc:sldMk cId="2827881782" sldId="2076137003"/>
        </pc:sldMkLst>
      </pc:sldChg>
      <pc:sldChg chg="modSp del mod ord modNotesTx">
        <pc:chgData name="Julie Henderson (Meeting Solutions Inc)" userId="9cb1dc46-470c-492c-b620-817909f59616" providerId="ADAL" clId="{A69C46F6-4399-4BB8-91C4-1E3447D08375}" dt="2020-10-20T16:53:49.306" v="2188" actId="47"/>
        <pc:sldMkLst>
          <pc:docMk/>
          <pc:sldMk cId="1818128289" sldId="2076137006"/>
        </pc:sldMkLst>
        <pc:spChg chg="mod">
          <ac:chgData name="Julie Henderson (Meeting Solutions Inc)" userId="9cb1dc46-470c-492c-b620-817909f59616" providerId="ADAL" clId="{A69C46F6-4399-4BB8-91C4-1E3447D08375}" dt="2020-05-20T20:37:56.927" v="1231" actId="20577"/>
          <ac:spMkLst>
            <pc:docMk/>
            <pc:sldMk cId="1818128289" sldId="2076137006"/>
            <ac:spMk id="18" creationId="{F0CFF6F5-11AC-451B-88C8-8850D465F500}"/>
          </ac:spMkLst>
        </pc:spChg>
      </pc:sldChg>
      <pc:sldChg chg="delSp modSp mod modNotesTx">
        <pc:chgData name="Julie Henderson (Meeting Solutions Inc)" userId="9cb1dc46-470c-492c-b620-817909f59616" providerId="ADAL" clId="{A69C46F6-4399-4BB8-91C4-1E3447D08375}" dt="2020-05-22T17:36:56.856" v="2127" actId="20577"/>
        <pc:sldMkLst>
          <pc:docMk/>
          <pc:sldMk cId="666516843" sldId="2076137008"/>
        </pc:sldMkLst>
        <pc:spChg chg="mod">
          <ac:chgData name="Julie Henderson (Meeting Solutions Inc)" userId="9cb1dc46-470c-492c-b620-817909f59616" providerId="ADAL" clId="{A69C46F6-4399-4BB8-91C4-1E3447D08375}" dt="2020-05-22T17:36:56.856" v="2127" actId="20577"/>
          <ac:spMkLst>
            <pc:docMk/>
            <pc:sldMk cId="666516843" sldId="2076137008"/>
            <ac:spMk id="2" creationId="{ABBB1F14-349A-468C-8385-AC681031C54E}"/>
          </ac:spMkLst>
        </pc:spChg>
        <pc:spChg chg="del mod">
          <ac:chgData name="Julie Henderson (Meeting Solutions Inc)" userId="9cb1dc46-470c-492c-b620-817909f59616" providerId="ADAL" clId="{A69C46F6-4399-4BB8-91C4-1E3447D08375}" dt="2020-05-20T20:16:45.153" v="205" actId="21"/>
          <ac:spMkLst>
            <pc:docMk/>
            <pc:sldMk cId="666516843" sldId="2076137008"/>
            <ac:spMk id="3" creationId="{07AC12F6-6D1B-4530-9C07-86B307F4EB2D}"/>
          </ac:spMkLst>
        </pc:spChg>
        <pc:graphicFrameChg chg="mod modGraphic">
          <ac:chgData name="Julie Henderson (Meeting Solutions Inc)" userId="9cb1dc46-470c-492c-b620-817909f59616" providerId="ADAL" clId="{A69C46F6-4399-4BB8-91C4-1E3447D08375}" dt="2020-05-22T17:21:51.341" v="2114" actId="207"/>
          <ac:graphicFrameMkLst>
            <pc:docMk/>
            <pc:sldMk cId="666516843" sldId="2076137008"/>
            <ac:graphicFrameMk id="4" creationId="{5A95ED1E-5642-4BB7-93BA-7EED1D57D0D8}"/>
          </ac:graphicFrameMkLst>
        </pc:graphicFrameChg>
      </pc:sldChg>
      <pc:sldChg chg="addSp delSp modSp add mod modNotesTx">
        <pc:chgData name="Julie Henderson (Meeting Solutions Inc)" userId="9cb1dc46-470c-492c-b620-817909f59616" providerId="ADAL" clId="{A69C46F6-4399-4BB8-91C4-1E3447D08375}" dt="2020-05-22T16:49:13.389" v="1968" actId="1076"/>
        <pc:sldMkLst>
          <pc:docMk/>
          <pc:sldMk cId="2532475371" sldId="2076137009"/>
        </pc:sldMkLst>
        <pc:spChg chg="mod">
          <ac:chgData name="Julie Henderson (Meeting Solutions Inc)" userId="9cb1dc46-470c-492c-b620-817909f59616" providerId="ADAL" clId="{A69C46F6-4399-4BB8-91C4-1E3447D08375}" dt="2020-05-20T20:34:49.358" v="1104" actId="20577"/>
          <ac:spMkLst>
            <pc:docMk/>
            <pc:sldMk cId="2532475371" sldId="2076137009"/>
            <ac:spMk id="2" creationId="{ABBB1F14-349A-468C-8385-AC681031C54E}"/>
          </ac:spMkLst>
        </pc:spChg>
        <pc:spChg chg="add mod">
          <ac:chgData name="Julie Henderson (Meeting Solutions Inc)" userId="9cb1dc46-470c-492c-b620-817909f59616" providerId="ADAL" clId="{A69C46F6-4399-4BB8-91C4-1E3447D08375}" dt="2020-05-22T16:49:00.953" v="1967" actId="20577"/>
          <ac:spMkLst>
            <pc:docMk/>
            <pc:sldMk cId="2532475371" sldId="2076137009"/>
            <ac:spMk id="5" creationId="{80F07410-C656-4807-9D53-E09545C98FBF}"/>
          </ac:spMkLst>
        </pc:spChg>
        <pc:graphicFrameChg chg="del">
          <ac:chgData name="Julie Henderson (Meeting Solutions Inc)" userId="9cb1dc46-470c-492c-b620-817909f59616" providerId="ADAL" clId="{A69C46F6-4399-4BB8-91C4-1E3447D08375}" dt="2020-05-20T20:32:46.107" v="583" actId="21"/>
          <ac:graphicFrameMkLst>
            <pc:docMk/>
            <pc:sldMk cId="2532475371" sldId="2076137009"/>
            <ac:graphicFrameMk id="4" creationId="{5A95ED1E-5642-4BB7-93BA-7EED1D57D0D8}"/>
          </ac:graphicFrameMkLst>
        </pc:graphicFrameChg>
        <pc:picChg chg="add mod">
          <ac:chgData name="Julie Henderson (Meeting Solutions Inc)" userId="9cb1dc46-470c-492c-b620-817909f59616" providerId="ADAL" clId="{A69C46F6-4399-4BB8-91C4-1E3447D08375}" dt="2020-05-22T16:49:13.389" v="1968" actId="1076"/>
          <ac:picMkLst>
            <pc:docMk/>
            <pc:sldMk cId="2532475371" sldId="2076137009"/>
            <ac:picMk id="3" creationId="{47201899-BDEC-4576-A16C-D5D9C5288891}"/>
          </ac:picMkLst>
        </pc:picChg>
      </pc:sldChg>
      <pc:sldChg chg="add del">
        <pc:chgData name="Julie Henderson (Meeting Solutions Inc)" userId="9cb1dc46-470c-492c-b620-817909f59616" providerId="ADAL" clId="{A69C46F6-4399-4BB8-91C4-1E3447D08375}" dt="2020-05-22T16:42:09.511" v="1755"/>
        <pc:sldMkLst>
          <pc:docMk/>
          <pc:sldMk cId="784702197" sldId="2076137010"/>
        </pc:sldMkLst>
      </pc:sldChg>
      <pc:sldChg chg="add del">
        <pc:chgData name="Julie Henderson (Meeting Solutions Inc)" userId="9cb1dc46-470c-492c-b620-817909f59616" providerId="ADAL" clId="{A69C46F6-4399-4BB8-91C4-1E3447D08375}" dt="2020-05-22T16:22:50.850" v="1493"/>
        <pc:sldMkLst>
          <pc:docMk/>
          <pc:sldMk cId="1698409517" sldId="2076137010"/>
        </pc:sldMkLst>
      </pc:sldChg>
      <pc:sldChg chg="modSp add mod ord">
        <pc:chgData name="Julie Henderson (Meeting Solutions Inc)" userId="9cb1dc46-470c-492c-b620-817909f59616" providerId="ADAL" clId="{A69C46F6-4399-4BB8-91C4-1E3447D08375}" dt="2020-05-22T17:02:13.708" v="2085"/>
        <pc:sldMkLst>
          <pc:docMk/>
          <pc:sldMk cId="2061507882" sldId="2076137010"/>
        </pc:sldMkLst>
        <pc:spChg chg="mod">
          <ac:chgData name="Julie Henderson (Meeting Solutions Inc)" userId="9cb1dc46-470c-492c-b620-817909f59616" providerId="ADAL" clId="{A69C46F6-4399-4BB8-91C4-1E3447D08375}" dt="2020-05-22T17:01:40.652" v="2083" actId="20577"/>
          <ac:spMkLst>
            <pc:docMk/>
            <pc:sldMk cId="2061507882" sldId="2076137010"/>
            <ac:spMk id="16" creationId="{B46195DB-3D29-4F14-88C3-AD59CCA11447}"/>
          </ac:spMkLst>
        </pc:spChg>
      </pc:sldChg>
      <pc:sldChg chg="add del">
        <pc:chgData name="Julie Henderson (Meeting Solutions Inc)" userId="9cb1dc46-470c-492c-b620-817909f59616" providerId="ADAL" clId="{A69C46F6-4399-4BB8-91C4-1E3447D08375}" dt="2020-05-22T16:22:57.387" v="1495"/>
        <pc:sldMkLst>
          <pc:docMk/>
          <pc:sldMk cId="2512557370" sldId="2076137010"/>
        </pc:sldMkLst>
      </pc:sldChg>
      <pc:sldChg chg="del">
        <pc:chgData name="Julie Henderson (Meeting Solutions Inc)" userId="9cb1dc46-470c-492c-b620-817909f59616" providerId="ADAL" clId="{A69C46F6-4399-4BB8-91C4-1E3447D08375}" dt="2020-10-20T16:54:32.181" v="2189" actId="47"/>
        <pc:sldMkLst>
          <pc:docMk/>
          <pc:sldMk cId="3179497366" sldId="2076137011"/>
        </pc:sldMkLst>
      </pc:sldChg>
      <pc:sldChg chg="modSp add del mod">
        <pc:chgData name="Julie Henderson (Meeting Solutions Inc)" userId="9cb1dc46-470c-492c-b620-817909f59616" providerId="ADAL" clId="{A69C46F6-4399-4BB8-91C4-1E3447D08375}" dt="2020-05-22T16:58:42.153" v="2064" actId="47"/>
        <pc:sldMkLst>
          <pc:docMk/>
          <pc:sldMk cId="3562597825" sldId="2076137011"/>
        </pc:sldMkLst>
        <pc:spChg chg="mod">
          <ac:chgData name="Julie Henderson (Meeting Solutions Inc)" userId="9cb1dc46-470c-492c-b620-817909f59616" providerId="ADAL" clId="{A69C46F6-4399-4BB8-91C4-1E3447D08375}" dt="2020-05-22T16:55:39.313" v="2030" actId="20577"/>
          <ac:spMkLst>
            <pc:docMk/>
            <pc:sldMk cId="3562597825" sldId="2076137011"/>
            <ac:spMk id="5" creationId="{B13CFD1C-8F57-4784-82B0-6D25458B9360}"/>
          </ac:spMkLst>
        </pc:spChg>
      </pc:sldChg>
      <pc:sldChg chg="del">
        <pc:chgData name="Julie Henderson (Meeting Solutions Inc)" userId="9cb1dc46-470c-492c-b620-817909f59616" providerId="ADAL" clId="{A69C46F6-4399-4BB8-91C4-1E3447D08375}" dt="2020-10-20T16:54:37.771" v="2190" actId="47"/>
        <pc:sldMkLst>
          <pc:docMk/>
          <pc:sldMk cId="1468596629" sldId="2076137012"/>
        </pc:sldMkLst>
      </pc:sldChg>
      <pc:sldChg chg="del">
        <pc:chgData name="Julie Henderson (Meeting Solutions Inc)" userId="9cb1dc46-470c-492c-b620-817909f59616" providerId="ADAL" clId="{A69C46F6-4399-4BB8-91C4-1E3447D08375}" dt="2020-10-20T16:54:41.336" v="2191" actId="47"/>
        <pc:sldMkLst>
          <pc:docMk/>
          <pc:sldMk cId="1985279320" sldId="2076137013"/>
        </pc:sldMkLst>
      </pc:sldChg>
      <pc:sldChg chg="modSp add mod">
        <pc:chgData name="Julie Henderson (Meeting Solutions Inc)" userId="9cb1dc46-470c-492c-b620-817909f59616" providerId="ADAL" clId="{A69C46F6-4399-4BB8-91C4-1E3447D08375}" dt="2020-10-20T18:47:42.851" v="2238" actId="255"/>
        <pc:sldMkLst>
          <pc:docMk/>
          <pc:sldMk cId="1788002806" sldId="2076137053"/>
        </pc:sldMkLst>
        <pc:spChg chg="mod">
          <ac:chgData name="Julie Henderson (Meeting Solutions Inc)" userId="9cb1dc46-470c-492c-b620-817909f59616" providerId="ADAL" clId="{A69C46F6-4399-4BB8-91C4-1E3447D08375}" dt="2020-10-20T18:47:42.851" v="2238" actId="255"/>
          <ac:spMkLst>
            <pc:docMk/>
            <pc:sldMk cId="1788002806" sldId="2076137053"/>
            <ac:spMk id="2" creationId="{92A679DB-2E15-45DE-84A1-D1D7B1AFD51B}"/>
          </ac:spMkLst>
        </pc:spChg>
      </pc:sldChg>
      <pc:sldChg chg="add del">
        <pc:chgData name="Julie Henderson (Meeting Solutions Inc)" userId="9cb1dc46-470c-492c-b620-817909f59616" providerId="ADAL" clId="{A69C46F6-4399-4BB8-91C4-1E3447D08375}" dt="2020-10-20T18:31:53.695" v="2196" actId="22"/>
        <pc:sldMkLst>
          <pc:docMk/>
          <pc:sldMk cId="3080188884" sldId="2076137053"/>
        </pc:sldMkLst>
      </pc:sldChg>
      <pc:sldChg chg="add del">
        <pc:chgData name="Julie Henderson (Meeting Solutions Inc)" userId="9cb1dc46-470c-492c-b620-817909f59616" providerId="ADAL" clId="{A69C46F6-4399-4BB8-91C4-1E3447D08375}" dt="2020-10-20T18:31:53.695" v="2196" actId="22"/>
        <pc:sldMkLst>
          <pc:docMk/>
          <pc:sldMk cId="2638670632" sldId="2076137054"/>
        </pc:sldMkLst>
      </pc:sldChg>
      <pc:sldChg chg="add del">
        <pc:chgData name="Julie Henderson (Meeting Solutions Inc)" userId="9cb1dc46-470c-492c-b620-817909f59616" providerId="ADAL" clId="{A69C46F6-4399-4BB8-91C4-1E3447D08375}" dt="2020-10-20T18:31:53.695" v="2196" actId="22"/>
        <pc:sldMkLst>
          <pc:docMk/>
          <pc:sldMk cId="1407306847" sldId="2076137055"/>
        </pc:sldMkLst>
      </pc:sldChg>
      <pc:sldChg chg="add del">
        <pc:chgData name="Julie Henderson (Meeting Solutions Inc)" userId="9cb1dc46-470c-492c-b620-817909f59616" providerId="ADAL" clId="{A69C46F6-4399-4BB8-91C4-1E3447D08375}" dt="2020-10-20T18:31:53.695" v="2196" actId="22"/>
        <pc:sldMkLst>
          <pc:docMk/>
          <pc:sldMk cId="3017190064" sldId="2076137056"/>
        </pc:sldMkLst>
      </pc:sldChg>
      <pc:sldChg chg="add del">
        <pc:chgData name="Julie Henderson (Meeting Solutions Inc)" userId="9cb1dc46-470c-492c-b620-817909f59616" providerId="ADAL" clId="{A69C46F6-4399-4BB8-91C4-1E3447D08375}" dt="2020-10-20T18:31:53.695" v="2196" actId="22"/>
        <pc:sldMkLst>
          <pc:docMk/>
          <pc:sldMk cId="990737125" sldId="2076137057"/>
        </pc:sldMkLst>
      </pc:sldChg>
      <pc:sldMasterChg chg="add del addSldLayout delSldLayout">
        <pc:chgData name="Julie Henderson (Meeting Solutions Inc)" userId="9cb1dc46-470c-492c-b620-817909f59616" providerId="ADAL" clId="{A69C46F6-4399-4BB8-91C4-1E3447D08375}" dt="2020-10-20T16:53:21.918" v="2187" actId="22"/>
        <pc:sldMasterMkLst>
          <pc:docMk/>
          <pc:sldMasterMk cId="149728863" sldId="2147483694"/>
        </pc:sldMasterMkLst>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934154148" sldId="2147483695"/>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99284557" sldId="2147483696"/>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069062117" sldId="2147483697"/>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583077842" sldId="2147483698"/>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1708114638" sldId="2147483699"/>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031689839" sldId="2147483700"/>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2690677206" sldId="2147483701"/>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834095863" sldId="2147483702"/>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000862268" sldId="2147483703"/>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4031253891" sldId="2147483704"/>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701692770" sldId="2147483705"/>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2999653037" sldId="2147483706"/>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921569001" sldId="2147483707"/>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556914424" sldId="2147483708"/>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328392001" sldId="2147483709"/>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1466299497" sldId="2147483710"/>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4028820905" sldId="2147483711"/>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4249096691" sldId="2147483712"/>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4204898291" sldId="2147483713"/>
          </pc:sldLayoutMkLst>
        </pc:sldLayoutChg>
        <pc:sldLayoutChg chg="add del">
          <pc:chgData name="Julie Henderson (Meeting Solutions Inc)" userId="9cb1dc46-470c-492c-b620-817909f59616" providerId="ADAL" clId="{A69C46F6-4399-4BB8-91C4-1E3447D08375}" dt="2020-10-20T16:53:21.918" v="2187" actId="22"/>
          <pc:sldLayoutMkLst>
            <pc:docMk/>
            <pc:sldMasterMk cId="149728863" sldId="2147483694"/>
            <pc:sldLayoutMk cId="3306301086" sldId="2147483714"/>
          </pc:sldLayoutMkLst>
        </pc:sldLayoutChg>
      </pc:sldMasterChg>
      <pc:sldMasterChg chg="addSldLayout delSldLayout modSldLayout">
        <pc:chgData name="Julie Henderson (Meeting Solutions Inc)" userId="9cb1dc46-470c-492c-b620-817909f59616" providerId="ADAL" clId="{A69C46F6-4399-4BB8-91C4-1E3447D08375}" dt="2020-10-20T18:31:53.695" v="2196" actId="22"/>
        <pc:sldMasterMkLst>
          <pc:docMk/>
          <pc:sldMasterMk cId="801678973" sldId="2147483809"/>
        </pc:sldMasterMkLst>
        <pc:sldLayoutChg chg="add mod">
          <pc:chgData name="Julie Henderson (Meeting Solutions Inc)" userId="9cb1dc46-470c-492c-b620-817909f59616" providerId="ADAL" clId="{A69C46F6-4399-4BB8-91C4-1E3447D08375}" dt="2020-10-20T16:46:11.284" v="2142" actId="22"/>
          <pc:sldLayoutMkLst>
            <pc:docMk/>
            <pc:sldMasterMk cId="801678973" sldId="2147483809"/>
            <pc:sldLayoutMk cId="2615213968" sldId="2147483875"/>
          </pc:sldLayoutMkLst>
        </pc:sldLayoutChg>
        <pc:sldLayoutChg chg="add del mod">
          <pc:chgData name="Julie Henderson (Meeting Solutions Inc)" userId="9cb1dc46-470c-492c-b620-817909f59616" providerId="ADAL" clId="{A69C46F6-4399-4BB8-91C4-1E3447D08375}" dt="2020-10-20T16:53:21.800" v="2186" actId="22"/>
          <pc:sldLayoutMkLst>
            <pc:docMk/>
            <pc:sldMasterMk cId="801678973" sldId="2147483809"/>
            <pc:sldLayoutMk cId="1267099525" sldId="2147483876"/>
          </pc:sldLayoutMkLst>
        </pc:sldLayoutChg>
        <pc:sldLayoutChg chg="add del mod replId">
          <pc:chgData name="Julie Henderson (Meeting Solutions Inc)" userId="9cb1dc46-470c-492c-b620-817909f59616" providerId="ADAL" clId="{A69C46F6-4399-4BB8-91C4-1E3447D08375}" dt="2020-10-20T18:31:53.695" v="2196" actId="22"/>
          <pc:sldLayoutMkLst>
            <pc:docMk/>
            <pc:sldMasterMk cId="801678973" sldId="2147483809"/>
            <pc:sldLayoutMk cId="2191723746" sldId="2147483896"/>
          </pc:sldLayoutMkLst>
        </pc:sldLayoutChg>
        <pc:sldLayoutChg chg="add del mod replId">
          <pc:chgData name="Julie Henderson (Meeting Solutions Inc)" userId="9cb1dc46-470c-492c-b620-817909f59616" providerId="ADAL" clId="{A69C46F6-4399-4BB8-91C4-1E3447D08375}" dt="2020-10-20T18:31:53.695" v="2196" actId="22"/>
          <pc:sldLayoutMkLst>
            <pc:docMk/>
            <pc:sldMasterMk cId="801678973" sldId="2147483809"/>
            <pc:sldLayoutMk cId="2271210950" sldId="2147483897"/>
          </pc:sldLayoutMkLst>
        </pc:sldLayoutChg>
      </pc:sldMasterChg>
      <pc:sldMasterChg chg="replId modSldLayout">
        <pc:chgData name="Julie Henderson (Meeting Solutions Inc)" userId="9cb1dc46-470c-492c-b620-817909f59616" providerId="ADAL" clId="{A69C46F6-4399-4BB8-91C4-1E3447D08375}" dt="2020-10-20T16:53:21.918" v="2187" actId="22"/>
        <pc:sldMasterMkLst>
          <pc:docMk/>
          <pc:sldMasterMk cId="1452039187" sldId="2147483876"/>
        </pc:sldMasterMkLst>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1180503739" sldId="2147483877"/>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320295014" sldId="2147483878"/>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1273511836" sldId="2147483879"/>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301374240" sldId="2147483880"/>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036204653" sldId="2147483881"/>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221517306" sldId="2147483882"/>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398207092" sldId="2147483883"/>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459784826" sldId="2147483884"/>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115118321" sldId="2147483885"/>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299562750" sldId="2147483886"/>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048300966" sldId="2147483887"/>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273885481" sldId="2147483888"/>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1732273231" sldId="2147483889"/>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496388396" sldId="2147483890"/>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896739148" sldId="2147483891"/>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1218393179" sldId="2147483892"/>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3488885282" sldId="2147483893"/>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467131911" sldId="2147483894"/>
          </pc:sldLayoutMkLst>
        </pc:sldLayoutChg>
        <pc:sldLayoutChg chg="replId">
          <pc:chgData name="Julie Henderson (Meeting Solutions Inc)" userId="9cb1dc46-470c-492c-b620-817909f59616" providerId="ADAL" clId="{A69C46F6-4399-4BB8-91C4-1E3447D08375}" dt="2020-10-20T16:53:21.918" v="2187" actId="22"/>
          <pc:sldLayoutMkLst>
            <pc:docMk/>
            <pc:sldMasterMk cId="1452039187" sldId="2147483876"/>
            <pc:sldLayoutMk cId="213725875" sldId="2147483895"/>
          </pc:sldLayoutMkLst>
        </pc:sldLayoutChg>
      </pc:sldMasterChg>
    </pc:docChg>
  </pc:docChgLst>
  <pc:docChgLst>
    <pc:chgData name="Ashley" userId="ab4511bd-111f-4342-955c-b1e96bcfaec5" providerId="ADAL" clId="{120A8CD3-72E5-41C9-B3D9-87F5715FB682}"/>
    <pc:docChg chg="undo custSel modSld">
      <pc:chgData name="Ashley" userId="ab4511bd-111f-4342-955c-b1e96bcfaec5" providerId="ADAL" clId="{120A8CD3-72E5-41C9-B3D9-87F5715FB682}" dt="2020-04-07T20:54:03.029" v="491" actId="20577"/>
      <pc:docMkLst>
        <pc:docMk/>
      </pc:docMkLst>
      <pc:sldChg chg="modSp">
        <pc:chgData name="Ashley" userId="ab4511bd-111f-4342-955c-b1e96bcfaec5" providerId="ADAL" clId="{120A8CD3-72E5-41C9-B3D9-87F5715FB682}" dt="2020-04-07T20:46:43.193" v="102" actId="20577"/>
        <pc:sldMkLst>
          <pc:docMk/>
          <pc:sldMk cId="1577883206" sldId="2076136191"/>
        </pc:sldMkLst>
        <pc:spChg chg="mod">
          <ac:chgData name="Ashley" userId="ab4511bd-111f-4342-955c-b1e96bcfaec5" providerId="ADAL" clId="{120A8CD3-72E5-41C9-B3D9-87F5715FB682}" dt="2020-04-07T20:46:43.193" v="102" actId="20577"/>
          <ac:spMkLst>
            <pc:docMk/>
            <pc:sldMk cId="1577883206" sldId="2076136191"/>
            <ac:spMk id="12" creationId="{92C2C938-9559-4605-9D60-C047769B40E4}"/>
          </ac:spMkLst>
        </pc:spChg>
      </pc:sldChg>
      <pc:sldChg chg="modSp">
        <pc:chgData name="Ashley" userId="ab4511bd-111f-4342-955c-b1e96bcfaec5" providerId="ADAL" clId="{120A8CD3-72E5-41C9-B3D9-87F5715FB682}" dt="2020-04-07T20:51:34.575" v="447" actId="20577"/>
        <pc:sldMkLst>
          <pc:docMk/>
          <pc:sldMk cId="4021546679" sldId="2076136932"/>
        </pc:sldMkLst>
        <pc:spChg chg="mod">
          <ac:chgData name="Ashley" userId="ab4511bd-111f-4342-955c-b1e96bcfaec5" providerId="ADAL" clId="{120A8CD3-72E5-41C9-B3D9-87F5715FB682}" dt="2020-04-07T20:51:34.575" v="447" actId="20577"/>
          <ac:spMkLst>
            <pc:docMk/>
            <pc:sldMk cId="4021546679" sldId="2076136932"/>
            <ac:spMk id="8" creationId="{CE810694-84D6-45C8-A114-C4B310F0567B}"/>
          </ac:spMkLst>
        </pc:spChg>
      </pc:sldChg>
      <pc:sldChg chg="modSp">
        <pc:chgData name="Ashley" userId="ab4511bd-111f-4342-955c-b1e96bcfaec5" providerId="ADAL" clId="{120A8CD3-72E5-41C9-B3D9-87F5715FB682}" dt="2020-04-07T20:50:11.479" v="427" actId="20577"/>
        <pc:sldMkLst>
          <pc:docMk/>
          <pc:sldMk cId="624594646" sldId="2076136949"/>
        </pc:sldMkLst>
        <pc:spChg chg="mod">
          <ac:chgData name="Ashley" userId="ab4511bd-111f-4342-955c-b1e96bcfaec5" providerId="ADAL" clId="{120A8CD3-72E5-41C9-B3D9-87F5715FB682}" dt="2020-04-07T20:50:11.479" v="427" actId="20577"/>
          <ac:spMkLst>
            <pc:docMk/>
            <pc:sldMk cId="624594646" sldId="2076136949"/>
            <ac:spMk id="6" creationId="{AFBD70D1-A8D1-45CC-920B-CF2EEA4C6B7F}"/>
          </ac:spMkLst>
        </pc:spChg>
      </pc:sldChg>
      <pc:sldChg chg="modSp">
        <pc:chgData name="Ashley" userId="ab4511bd-111f-4342-955c-b1e96bcfaec5" providerId="ADAL" clId="{120A8CD3-72E5-41C9-B3D9-87F5715FB682}" dt="2020-04-07T20:47:24.798" v="158" actId="20577"/>
        <pc:sldMkLst>
          <pc:docMk/>
          <pc:sldMk cId="863273120" sldId="2076136997"/>
        </pc:sldMkLst>
        <pc:spChg chg="mod">
          <ac:chgData name="Ashley" userId="ab4511bd-111f-4342-955c-b1e96bcfaec5" providerId="ADAL" clId="{120A8CD3-72E5-41C9-B3D9-87F5715FB682}" dt="2020-04-07T20:46:55.523" v="129" actId="6549"/>
          <ac:spMkLst>
            <pc:docMk/>
            <pc:sldMk cId="863273120" sldId="2076136997"/>
            <ac:spMk id="6" creationId="{D3420324-4AAE-4C05-9149-5762478B2225}"/>
          </ac:spMkLst>
        </pc:spChg>
        <pc:spChg chg="mod">
          <ac:chgData name="Ashley" userId="ab4511bd-111f-4342-955c-b1e96bcfaec5" providerId="ADAL" clId="{120A8CD3-72E5-41C9-B3D9-87F5715FB682}" dt="2020-04-07T20:47:24.798" v="158" actId="20577"/>
          <ac:spMkLst>
            <pc:docMk/>
            <pc:sldMk cId="863273120" sldId="2076136997"/>
            <ac:spMk id="7" creationId="{340E8EDB-C801-476E-BDC3-2320048F5EE6}"/>
          </ac:spMkLst>
        </pc:spChg>
      </pc:sldChg>
      <pc:sldChg chg="addCm modCm">
        <pc:chgData name="Ashley" userId="ab4511bd-111f-4342-955c-b1e96bcfaec5" providerId="ADAL" clId="{120A8CD3-72E5-41C9-B3D9-87F5715FB682}" dt="2020-04-07T20:51:13.169" v="432"/>
        <pc:sldMkLst>
          <pc:docMk/>
          <pc:sldMk cId="1766789030" sldId="2076137001"/>
        </pc:sldMkLst>
      </pc:sldChg>
      <pc:sldChg chg="modSp addCm modCm">
        <pc:chgData name="Ashley" userId="ab4511bd-111f-4342-955c-b1e96bcfaec5" providerId="ADAL" clId="{120A8CD3-72E5-41C9-B3D9-87F5715FB682}" dt="2020-04-07T20:50:53.784" v="430"/>
        <pc:sldMkLst>
          <pc:docMk/>
          <pc:sldMk cId="2827881782" sldId="2076137003"/>
        </pc:sldMkLst>
        <pc:spChg chg="mod">
          <ac:chgData name="Ashley" userId="ab4511bd-111f-4342-955c-b1e96bcfaec5" providerId="ADAL" clId="{120A8CD3-72E5-41C9-B3D9-87F5715FB682}" dt="2020-04-07T20:50:04.767" v="417" actId="20577"/>
          <ac:spMkLst>
            <pc:docMk/>
            <pc:sldMk cId="2827881782" sldId="2076137003"/>
            <ac:spMk id="4" creationId="{DDB5C753-E1E8-4ABD-A555-9A3A4167AC0E}"/>
          </ac:spMkLst>
        </pc:spChg>
        <pc:spChg chg="mod">
          <ac:chgData name="Ashley" userId="ab4511bd-111f-4342-955c-b1e96bcfaec5" providerId="ADAL" clId="{120A8CD3-72E5-41C9-B3D9-87F5715FB682}" dt="2020-04-07T20:49:48.387" v="393" actId="20577"/>
          <ac:spMkLst>
            <pc:docMk/>
            <pc:sldMk cId="2827881782" sldId="2076137003"/>
            <ac:spMk id="5" creationId="{47A5DE3B-4042-4F2C-84F6-4B5421AD28F5}"/>
          </ac:spMkLst>
        </pc:spChg>
        <pc:spChg chg="mod">
          <ac:chgData name="Ashley" userId="ab4511bd-111f-4342-955c-b1e96bcfaec5" providerId="ADAL" clId="{120A8CD3-72E5-41C9-B3D9-87F5715FB682}" dt="2020-04-07T20:49:38.986" v="372" actId="20577"/>
          <ac:spMkLst>
            <pc:docMk/>
            <pc:sldMk cId="2827881782" sldId="2076137003"/>
            <ac:spMk id="6" creationId="{203B39AE-5D1B-4B22-81B3-54565A3D0AE8}"/>
          </ac:spMkLst>
        </pc:spChg>
        <pc:graphicFrameChg chg="modGraphic">
          <ac:chgData name="Ashley" userId="ab4511bd-111f-4342-955c-b1e96bcfaec5" providerId="ADAL" clId="{120A8CD3-72E5-41C9-B3D9-87F5715FB682}" dt="2020-04-07T20:49:52.377" v="394" actId="6549"/>
          <ac:graphicFrameMkLst>
            <pc:docMk/>
            <pc:sldMk cId="2827881782" sldId="2076137003"/>
            <ac:graphicFrameMk id="2" creationId="{2A480726-7459-4781-BC54-88CA2AFE5132}"/>
          </ac:graphicFrameMkLst>
        </pc:graphicFrameChg>
      </pc:sldChg>
      <pc:sldChg chg="modSp addCm modCm">
        <pc:chgData name="Ashley" userId="ab4511bd-111f-4342-955c-b1e96bcfaec5" providerId="ADAL" clId="{120A8CD3-72E5-41C9-B3D9-87F5715FB682}" dt="2020-04-07T20:54:03.029" v="491" actId="20577"/>
        <pc:sldMkLst>
          <pc:docMk/>
          <pc:sldMk cId="666516843" sldId="2076137008"/>
        </pc:sldMkLst>
        <pc:spChg chg="mod">
          <ac:chgData name="Ashley" userId="ab4511bd-111f-4342-955c-b1e96bcfaec5" providerId="ADAL" clId="{120A8CD3-72E5-41C9-B3D9-87F5715FB682}" dt="2020-04-07T20:48:17.543" v="343" actId="20577"/>
          <ac:spMkLst>
            <pc:docMk/>
            <pc:sldMk cId="666516843" sldId="2076137008"/>
            <ac:spMk id="3" creationId="{07AC12F6-6D1B-4530-9C07-86B307F4EB2D}"/>
          </ac:spMkLst>
        </pc:spChg>
        <pc:graphicFrameChg chg="mod modGraphic">
          <ac:chgData name="Ashley" userId="ab4511bd-111f-4342-955c-b1e96bcfaec5" providerId="ADAL" clId="{120A8CD3-72E5-41C9-B3D9-87F5715FB682}" dt="2020-04-07T20:54:03.029" v="491" actId="20577"/>
          <ac:graphicFrameMkLst>
            <pc:docMk/>
            <pc:sldMk cId="666516843" sldId="2076137008"/>
            <ac:graphicFrameMk id="4" creationId="{5A95ED1E-5642-4BB7-93BA-7EED1D57D0D8}"/>
          </ac:graphicFrameMkLst>
        </pc:graphicFrameChg>
      </pc:sldChg>
    </pc:docChg>
  </pc:docChgLst>
  <pc:docChgLst>
    <pc:chgData name="Ashley" userId="ab4511bd-111f-4342-955c-b1e96bcfaec5" providerId="ADAL" clId="{9ACCB09D-1127-4DDE-BFB2-B0DE3E0C6BA3}"/>
    <pc:docChg chg="custSel modSld">
      <pc:chgData name="Ashley" userId="ab4511bd-111f-4342-955c-b1e96bcfaec5" providerId="ADAL" clId="{9ACCB09D-1127-4DDE-BFB2-B0DE3E0C6BA3}" dt="2020-05-29T17:29:59.160" v="17" actId="20577"/>
      <pc:docMkLst>
        <pc:docMk/>
      </pc:docMkLst>
      <pc:sldChg chg="modNotesTx">
        <pc:chgData name="Ashley" userId="ab4511bd-111f-4342-955c-b1e96bcfaec5" providerId="ADAL" clId="{9ACCB09D-1127-4DDE-BFB2-B0DE3E0C6BA3}" dt="2020-05-29T17:29:46.333" v="16" actId="20577"/>
        <pc:sldMkLst>
          <pc:docMk/>
          <pc:sldMk cId="2922651634" sldId="2076136996"/>
        </pc:sldMkLst>
      </pc:sldChg>
      <pc:sldChg chg="addSp modSp mod delCm modNotesTx">
        <pc:chgData name="Ashley" userId="ab4511bd-111f-4342-955c-b1e96bcfaec5" providerId="ADAL" clId="{9ACCB09D-1127-4DDE-BFB2-B0DE3E0C6BA3}" dt="2020-05-29T17:29:59.160" v="17" actId="20577"/>
        <pc:sldMkLst>
          <pc:docMk/>
          <pc:sldMk cId="1766789030" sldId="2076137001"/>
        </pc:sldMkLst>
        <pc:spChg chg="add mod">
          <ac:chgData name="Ashley" userId="ab4511bd-111f-4342-955c-b1e96bcfaec5" providerId="ADAL" clId="{9ACCB09D-1127-4DDE-BFB2-B0DE3E0C6BA3}" dt="2020-05-29T17:29:30.116" v="15" actId="1076"/>
          <ac:spMkLst>
            <pc:docMk/>
            <pc:sldMk cId="1766789030" sldId="2076137001"/>
            <ac:spMk id="17" creationId="{3A36B8C1-8D7B-4DB3-B588-020DE4E96B46}"/>
          </ac:spMkLst>
        </pc:spChg>
      </pc:sldChg>
      <pc:sldChg chg="addSp modSp mod delCm">
        <pc:chgData name="Ashley" userId="ab4511bd-111f-4342-955c-b1e96bcfaec5" providerId="ADAL" clId="{9ACCB09D-1127-4DDE-BFB2-B0DE3E0C6BA3}" dt="2020-05-29T17:29:05.459" v="8" actId="1076"/>
        <pc:sldMkLst>
          <pc:docMk/>
          <pc:sldMk cId="666516843" sldId="2076137008"/>
        </pc:sldMkLst>
        <pc:spChg chg="add mod">
          <ac:chgData name="Ashley" userId="ab4511bd-111f-4342-955c-b1e96bcfaec5" providerId="ADAL" clId="{9ACCB09D-1127-4DDE-BFB2-B0DE3E0C6BA3}" dt="2020-05-29T17:29:05.459" v="8" actId="1076"/>
          <ac:spMkLst>
            <pc:docMk/>
            <pc:sldMk cId="666516843" sldId="2076137008"/>
            <ac:spMk id="5" creationId="{E3189FBE-EBD6-49D9-BEA6-81999CD93FE3}"/>
          </ac:spMkLst>
        </pc:spChg>
      </pc:sldChg>
    </pc:docChg>
  </pc:docChgLst>
  <pc:docChgLst>
    <pc:chgData name="Ashley Huber (Meeting Solutions Inc)" userId="ab4511bd-111f-4342-955c-b1e96bcfaec5" providerId="ADAL" clId="{19EB6F1E-0E53-487E-95D7-4116B8669DC2}"/>
    <pc:docChg chg="addSld modSld addSection modSection">
      <pc:chgData name="Ashley Huber (Meeting Solutions Inc)" userId="ab4511bd-111f-4342-955c-b1e96bcfaec5" providerId="ADAL" clId="{19EB6F1E-0E53-487E-95D7-4116B8669DC2}" dt="2020-10-15T14:45:38.278" v="11" actId="2711"/>
      <pc:docMkLst>
        <pc:docMk/>
      </pc:docMkLst>
      <pc:sldChg chg="add setBg">
        <pc:chgData name="Ashley Huber (Meeting Solutions Inc)" userId="ab4511bd-111f-4342-955c-b1e96bcfaec5" providerId="ADAL" clId="{19EB6F1E-0E53-487E-95D7-4116B8669DC2}" dt="2020-10-15T14:45:03.286" v="5"/>
        <pc:sldMkLst>
          <pc:docMk/>
          <pc:sldMk cId="2705837874" sldId="2076136244"/>
        </pc:sldMkLst>
      </pc:sldChg>
      <pc:sldChg chg="modSp mod">
        <pc:chgData name="Ashley Huber (Meeting Solutions Inc)" userId="ab4511bd-111f-4342-955c-b1e96bcfaec5" providerId="ADAL" clId="{19EB6F1E-0E53-487E-95D7-4116B8669DC2}" dt="2020-10-15T14:45:38.278" v="11" actId="2711"/>
        <pc:sldMkLst>
          <pc:docMk/>
          <pc:sldMk cId="1844838852" sldId="2076136964"/>
        </pc:sldMkLst>
        <pc:spChg chg="mod">
          <ac:chgData name="Ashley Huber (Meeting Solutions Inc)" userId="ab4511bd-111f-4342-955c-b1e96bcfaec5" providerId="ADAL" clId="{19EB6F1E-0E53-487E-95D7-4116B8669DC2}" dt="2020-10-15T14:45:38.278" v="11" actId="2711"/>
          <ac:spMkLst>
            <pc:docMk/>
            <pc:sldMk cId="1844838852" sldId="2076136964"/>
            <ac:spMk id="3" creationId="{FCD32AD2-2D19-4155-ACD4-F039B557D940}"/>
          </ac:spMkLst>
        </pc:spChg>
      </pc:sldChg>
      <pc:sldChg chg="add">
        <pc:chgData name="Ashley Huber (Meeting Solutions Inc)" userId="ab4511bd-111f-4342-955c-b1e96bcfaec5" providerId="ADAL" clId="{19EB6F1E-0E53-487E-95D7-4116B8669DC2}" dt="2020-10-15T14:45:03.286" v="5"/>
        <pc:sldMkLst>
          <pc:docMk/>
          <pc:sldMk cId="1619162008" sldId="2076137050"/>
        </pc:sldMkLst>
      </pc:sldChg>
      <pc:sldChg chg="add">
        <pc:chgData name="Ashley Huber (Meeting Solutions Inc)" userId="ab4511bd-111f-4342-955c-b1e96bcfaec5" providerId="ADAL" clId="{19EB6F1E-0E53-487E-95D7-4116B8669DC2}" dt="2020-10-15T14:45:03.286" v="5"/>
        <pc:sldMkLst>
          <pc:docMk/>
          <pc:sldMk cId="1212908776" sldId="2076137052"/>
        </pc:sldMkLst>
      </pc:sldChg>
    </pc:docChg>
  </pc:docChgLst>
  <pc:docChgLst>
    <pc:chgData name="David Torres" userId="716316d1-0d2a-48b6-920b-b5bd9336c8ec" providerId="ADAL" clId="{BA8C7663-EC3F-43F0-A2EF-4DCDAF0B2C3E}"/>
    <pc:docChg chg="undo custSel addSld delSld modSld addSection modSection">
      <pc:chgData name="David Torres" userId="716316d1-0d2a-48b6-920b-b5bd9336c8ec" providerId="ADAL" clId="{BA8C7663-EC3F-43F0-A2EF-4DCDAF0B2C3E}" dt="2021-01-07T19:41:00.351" v="169" actId="478"/>
      <pc:docMkLst>
        <pc:docMk/>
      </pc:docMkLst>
      <pc:sldChg chg="modSp mod">
        <pc:chgData name="David Torres" userId="716316d1-0d2a-48b6-920b-b5bd9336c8ec" providerId="ADAL" clId="{BA8C7663-EC3F-43F0-A2EF-4DCDAF0B2C3E}" dt="2021-01-07T19:39:44.812" v="163" actId="208"/>
        <pc:sldMkLst>
          <pc:docMk/>
          <pc:sldMk cId="1803245769" sldId="1659"/>
        </pc:sldMkLst>
        <pc:spChg chg="mod">
          <ac:chgData name="David Torres" userId="716316d1-0d2a-48b6-920b-b5bd9336c8ec" providerId="ADAL" clId="{BA8C7663-EC3F-43F0-A2EF-4DCDAF0B2C3E}" dt="2021-01-07T19:39:44.812" v="163" actId="208"/>
          <ac:spMkLst>
            <pc:docMk/>
            <pc:sldMk cId="1803245769" sldId="1659"/>
            <ac:spMk id="8" creationId="{28204C02-C06F-4505-A348-F7231E129F28}"/>
          </ac:spMkLst>
        </pc:spChg>
      </pc:sldChg>
      <pc:sldChg chg="addSp delSp modSp mod modClrScheme chgLayout">
        <pc:chgData name="David Torres" userId="716316d1-0d2a-48b6-920b-b5bd9336c8ec" providerId="ADAL" clId="{BA8C7663-EC3F-43F0-A2EF-4DCDAF0B2C3E}" dt="2021-01-07T19:41:00.351" v="169" actId="478"/>
        <pc:sldMkLst>
          <pc:docMk/>
          <pc:sldMk cId="4140149621" sldId="2076136190"/>
        </pc:sldMkLst>
        <pc:spChg chg="add del mod ord">
          <ac:chgData name="David Torres" userId="716316d1-0d2a-48b6-920b-b5bd9336c8ec" providerId="ADAL" clId="{BA8C7663-EC3F-43F0-A2EF-4DCDAF0B2C3E}" dt="2021-01-07T19:41:00.351" v="169" actId="478"/>
          <ac:spMkLst>
            <pc:docMk/>
            <pc:sldMk cId="4140149621" sldId="2076136190"/>
            <ac:spMk id="2" creationId="{1714E759-C0C3-4D34-BBB0-0516D4D723C4}"/>
          </ac:spMkLst>
        </pc:spChg>
        <pc:spChg chg="mod ord">
          <ac:chgData name="David Torres" userId="716316d1-0d2a-48b6-920b-b5bd9336c8ec" providerId="ADAL" clId="{BA8C7663-EC3F-43F0-A2EF-4DCDAF0B2C3E}" dt="2021-01-07T19:40:57.367" v="168" actId="700"/>
          <ac:spMkLst>
            <pc:docMk/>
            <pc:sldMk cId="4140149621" sldId="2076136190"/>
            <ac:spMk id="5" creationId="{3FA1B03D-E79A-4582-B528-9E212B5F306B}"/>
          </ac:spMkLst>
        </pc:spChg>
      </pc:sldChg>
      <pc:sldChg chg="modSp mod">
        <pc:chgData name="David Torres" userId="716316d1-0d2a-48b6-920b-b5bd9336c8ec" providerId="ADAL" clId="{BA8C7663-EC3F-43F0-A2EF-4DCDAF0B2C3E}" dt="2021-01-07T19:33:11.277" v="125" actId="20577"/>
        <pc:sldMkLst>
          <pc:docMk/>
          <pc:sldMk cId="436891275" sldId="2076136200"/>
        </pc:sldMkLst>
        <pc:spChg chg="mod">
          <ac:chgData name="David Torres" userId="716316d1-0d2a-48b6-920b-b5bd9336c8ec" providerId="ADAL" clId="{BA8C7663-EC3F-43F0-A2EF-4DCDAF0B2C3E}" dt="2021-01-07T19:33:11.277" v="125" actId="20577"/>
          <ac:spMkLst>
            <pc:docMk/>
            <pc:sldMk cId="436891275" sldId="2076136200"/>
            <ac:spMk id="3" creationId="{2DAEA451-424B-46F0-A57C-29A7D037F4A1}"/>
          </ac:spMkLst>
        </pc:spChg>
      </pc:sldChg>
      <pc:sldChg chg="modSp mod">
        <pc:chgData name="David Torres" userId="716316d1-0d2a-48b6-920b-b5bd9336c8ec" providerId="ADAL" clId="{BA8C7663-EC3F-43F0-A2EF-4DCDAF0B2C3E}" dt="2021-01-07T19:38:34.971" v="149"/>
        <pc:sldMkLst>
          <pc:docMk/>
          <pc:sldMk cId="2236131417" sldId="2076136947"/>
        </pc:sldMkLst>
        <pc:spChg chg="mod">
          <ac:chgData name="David Torres" userId="716316d1-0d2a-48b6-920b-b5bd9336c8ec" providerId="ADAL" clId="{BA8C7663-EC3F-43F0-A2EF-4DCDAF0B2C3E}" dt="2021-01-07T19:38:34.971" v="149"/>
          <ac:spMkLst>
            <pc:docMk/>
            <pc:sldMk cId="2236131417" sldId="2076136947"/>
            <ac:spMk id="3" creationId="{BE810848-F581-4A3D-B849-B5FB2F0C8B52}"/>
          </ac:spMkLst>
        </pc:spChg>
      </pc:sldChg>
      <pc:sldChg chg="addSp delSp modSp mod chgLayout">
        <pc:chgData name="David Torres" userId="716316d1-0d2a-48b6-920b-b5bd9336c8ec" providerId="ADAL" clId="{BA8C7663-EC3F-43F0-A2EF-4DCDAF0B2C3E}" dt="2021-01-07T19:37:20.750" v="136" actId="1076"/>
        <pc:sldMkLst>
          <pc:docMk/>
          <pc:sldMk cId="624594646" sldId="2076136949"/>
        </pc:sldMkLst>
        <pc:spChg chg="del mod">
          <ac:chgData name="David Torres" userId="716316d1-0d2a-48b6-920b-b5bd9336c8ec" providerId="ADAL" clId="{BA8C7663-EC3F-43F0-A2EF-4DCDAF0B2C3E}" dt="2021-01-07T19:37:11.274" v="133" actId="700"/>
          <ac:spMkLst>
            <pc:docMk/>
            <pc:sldMk cId="624594646" sldId="2076136949"/>
            <ac:spMk id="2" creationId="{1DF2BA4E-CCDC-4E22-A136-A010677DC0A9}"/>
          </ac:spMkLst>
        </pc:spChg>
        <pc:spChg chg="add mod ord">
          <ac:chgData name="David Torres" userId="716316d1-0d2a-48b6-920b-b5bd9336c8ec" providerId="ADAL" clId="{BA8C7663-EC3F-43F0-A2EF-4DCDAF0B2C3E}" dt="2021-01-07T19:37:14.191" v="134"/>
          <ac:spMkLst>
            <pc:docMk/>
            <pc:sldMk cId="624594646" sldId="2076136949"/>
            <ac:spMk id="3" creationId="{A93BA63B-C2A8-434A-B6A5-7330FDCBFF70}"/>
          </ac:spMkLst>
        </pc:spChg>
        <pc:spChg chg="mod ord">
          <ac:chgData name="David Torres" userId="716316d1-0d2a-48b6-920b-b5bd9336c8ec" providerId="ADAL" clId="{BA8C7663-EC3F-43F0-A2EF-4DCDAF0B2C3E}" dt="2021-01-07T19:37:20.750" v="136" actId="1076"/>
          <ac:spMkLst>
            <pc:docMk/>
            <pc:sldMk cId="624594646" sldId="2076136949"/>
            <ac:spMk id="5" creationId="{6BB6E193-63B0-4D06-8F1F-F0343AD937F9}"/>
          </ac:spMkLst>
        </pc:spChg>
      </pc:sldChg>
      <pc:sldChg chg="modSp mod">
        <pc:chgData name="David Torres" userId="716316d1-0d2a-48b6-920b-b5bd9336c8ec" providerId="ADAL" clId="{BA8C7663-EC3F-43F0-A2EF-4DCDAF0B2C3E}" dt="2021-01-07T19:39:16.012" v="159"/>
        <pc:sldMkLst>
          <pc:docMk/>
          <pc:sldMk cId="2715401589" sldId="2076136950"/>
        </pc:sldMkLst>
        <pc:spChg chg="mod">
          <ac:chgData name="David Torres" userId="716316d1-0d2a-48b6-920b-b5bd9336c8ec" providerId="ADAL" clId="{BA8C7663-EC3F-43F0-A2EF-4DCDAF0B2C3E}" dt="2021-01-07T19:39:16.012" v="159"/>
          <ac:spMkLst>
            <pc:docMk/>
            <pc:sldMk cId="2715401589" sldId="2076136950"/>
            <ac:spMk id="2" creationId="{EABAD08D-E473-4974-A294-BCADA3399C33}"/>
          </ac:spMkLst>
        </pc:spChg>
      </pc:sldChg>
      <pc:sldChg chg="modSp mod chgLayout">
        <pc:chgData name="David Torres" userId="716316d1-0d2a-48b6-920b-b5bd9336c8ec" providerId="ADAL" clId="{BA8C7663-EC3F-43F0-A2EF-4DCDAF0B2C3E}" dt="2021-01-07T19:36:49.133" v="128" actId="14100"/>
        <pc:sldMkLst>
          <pc:docMk/>
          <pc:sldMk cId="1844838852" sldId="2076136964"/>
        </pc:sldMkLst>
        <pc:spChg chg="mod ord">
          <ac:chgData name="David Torres" userId="716316d1-0d2a-48b6-920b-b5bd9336c8ec" providerId="ADAL" clId="{BA8C7663-EC3F-43F0-A2EF-4DCDAF0B2C3E}" dt="2021-01-07T19:36:49.133" v="128" actId="14100"/>
          <ac:spMkLst>
            <pc:docMk/>
            <pc:sldMk cId="1844838852" sldId="2076136964"/>
            <ac:spMk id="2" creationId="{1038801A-CC7A-4E77-8254-06DEDC07E028}"/>
          </ac:spMkLst>
        </pc:spChg>
        <pc:spChg chg="mod ord">
          <ac:chgData name="David Torres" userId="716316d1-0d2a-48b6-920b-b5bd9336c8ec" providerId="ADAL" clId="{BA8C7663-EC3F-43F0-A2EF-4DCDAF0B2C3E}" dt="2021-01-07T19:36:46.624" v="127" actId="700"/>
          <ac:spMkLst>
            <pc:docMk/>
            <pc:sldMk cId="1844838852" sldId="2076136964"/>
            <ac:spMk id="3" creationId="{FCD32AD2-2D19-4155-ACD4-F039B557D940}"/>
          </ac:spMkLst>
        </pc:spChg>
      </pc:sldChg>
      <pc:sldChg chg="addSp delSp mod">
        <pc:chgData name="David Torres" userId="716316d1-0d2a-48b6-920b-b5bd9336c8ec" providerId="ADAL" clId="{BA8C7663-EC3F-43F0-A2EF-4DCDAF0B2C3E}" dt="2021-01-06T01:17:37.432" v="5" actId="22"/>
        <pc:sldMkLst>
          <pc:docMk/>
          <pc:sldMk cId="2922651634" sldId="2076136996"/>
        </pc:sldMkLst>
        <pc:spChg chg="add del">
          <ac:chgData name="David Torres" userId="716316d1-0d2a-48b6-920b-b5bd9336c8ec" providerId="ADAL" clId="{BA8C7663-EC3F-43F0-A2EF-4DCDAF0B2C3E}" dt="2021-01-06T01:17:32.013" v="3" actId="22"/>
          <ac:spMkLst>
            <pc:docMk/>
            <pc:sldMk cId="2922651634" sldId="2076136996"/>
            <ac:spMk id="4" creationId="{DADDB9BF-5F0B-46D5-B5AB-ACAD3C58E2E9}"/>
          </ac:spMkLst>
        </pc:spChg>
        <pc:spChg chg="add del">
          <ac:chgData name="David Torres" userId="716316d1-0d2a-48b6-920b-b5bd9336c8ec" providerId="ADAL" clId="{BA8C7663-EC3F-43F0-A2EF-4DCDAF0B2C3E}" dt="2021-01-06T01:17:37.432" v="5" actId="22"/>
          <ac:spMkLst>
            <pc:docMk/>
            <pc:sldMk cId="2922651634" sldId="2076136996"/>
            <ac:spMk id="6" creationId="{B5CCEB5A-5EC6-4C14-B6DC-A9C6FFCF9049}"/>
          </ac:spMkLst>
        </pc:spChg>
      </pc:sldChg>
      <pc:sldChg chg="addSp delSp modSp mod chgLayout">
        <pc:chgData name="David Torres" userId="716316d1-0d2a-48b6-920b-b5bd9336c8ec" providerId="ADAL" clId="{BA8C7663-EC3F-43F0-A2EF-4DCDAF0B2C3E}" dt="2021-01-07T19:37:05.446" v="131"/>
        <pc:sldMkLst>
          <pc:docMk/>
          <pc:sldMk cId="666516843" sldId="2076137008"/>
        </pc:sldMkLst>
        <pc:spChg chg="add mod ord">
          <ac:chgData name="David Torres" userId="716316d1-0d2a-48b6-920b-b5bd9336c8ec" providerId="ADAL" clId="{BA8C7663-EC3F-43F0-A2EF-4DCDAF0B2C3E}" dt="2021-01-07T19:37:05.446" v="131"/>
          <ac:spMkLst>
            <pc:docMk/>
            <pc:sldMk cId="666516843" sldId="2076137008"/>
            <ac:spMk id="2" creationId="{DBCD7855-C01F-4F3F-9077-12B893CE1D1A}"/>
          </ac:spMkLst>
        </pc:spChg>
        <pc:spChg chg="del mod">
          <ac:chgData name="David Torres" userId="716316d1-0d2a-48b6-920b-b5bd9336c8ec" providerId="ADAL" clId="{BA8C7663-EC3F-43F0-A2EF-4DCDAF0B2C3E}" dt="2021-01-07T19:37:03.194" v="130" actId="700"/>
          <ac:spMkLst>
            <pc:docMk/>
            <pc:sldMk cId="666516843" sldId="2076137008"/>
            <ac:spMk id="3" creationId="{19933485-52A5-462E-8F13-AB941E0C53FB}"/>
          </ac:spMkLst>
        </pc:spChg>
      </pc:sldChg>
      <pc:sldChg chg="addSp delSp modSp mod chgLayout">
        <pc:chgData name="David Torres" userId="716316d1-0d2a-48b6-920b-b5bd9336c8ec" providerId="ADAL" clId="{BA8C7663-EC3F-43F0-A2EF-4DCDAF0B2C3E}" dt="2021-01-07T19:38:07.328" v="145" actId="20577"/>
        <pc:sldMkLst>
          <pc:docMk/>
          <pc:sldMk cId="2532475371" sldId="2076137009"/>
        </pc:sldMkLst>
        <pc:spChg chg="add mod ord">
          <ac:chgData name="David Torres" userId="716316d1-0d2a-48b6-920b-b5bd9336c8ec" providerId="ADAL" clId="{BA8C7663-EC3F-43F0-A2EF-4DCDAF0B2C3E}" dt="2021-01-07T19:37:40.460" v="142"/>
          <ac:spMkLst>
            <pc:docMk/>
            <pc:sldMk cId="2532475371" sldId="2076137009"/>
            <ac:spMk id="2" creationId="{A7B9E6A1-356C-4E46-8135-D9BC138F3DA0}"/>
          </ac:spMkLst>
        </pc:spChg>
        <pc:spChg chg="del mod">
          <ac:chgData name="David Torres" userId="716316d1-0d2a-48b6-920b-b5bd9336c8ec" providerId="ADAL" clId="{BA8C7663-EC3F-43F0-A2EF-4DCDAF0B2C3E}" dt="2021-01-07T19:37:37.965" v="141" actId="700"/>
          <ac:spMkLst>
            <pc:docMk/>
            <pc:sldMk cId="2532475371" sldId="2076137009"/>
            <ac:spMk id="3" creationId="{647D4D4C-6768-4188-865E-D71880CF1723}"/>
          </ac:spMkLst>
        </pc:spChg>
        <pc:spChg chg="mod">
          <ac:chgData name="David Torres" userId="716316d1-0d2a-48b6-920b-b5bd9336c8ec" providerId="ADAL" clId="{BA8C7663-EC3F-43F0-A2EF-4DCDAF0B2C3E}" dt="2021-01-07T19:38:07.328" v="145" actId="20577"/>
          <ac:spMkLst>
            <pc:docMk/>
            <pc:sldMk cId="2532475371" sldId="2076137009"/>
            <ac:spMk id="5" creationId="{80F07410-C656-4807-9D53-E09545C98FBF}"/>
          </ac:spMkLst>
        </pc:spChg>
      </pc:sldChg>
      <pc:sldChg chg="modSp mod">
        <pc:chgData name="David Torres" userId="716316d1-0d2a-48b6-920b-b5bd9336c8ec" providerId="ADAL" clId="{BA8C7663-EC3F-43F0-A2EF-4DCDAF0B2C3E}" dt="2021-01-07T19:39:22.227" v="161"/>
        <pc:sldMkLst>
          <pc:docMk/>
          <pc:sldMk cId="2061507882" sldId="2076137010"/>
        </pc:sldMkLst>
        <pc:spChg chg="mod">
          <ac:chgData name="David Torres" userId="716316d1-0d2a-48b6-920b-b5bd9336c8ec" providerId="ADAL" clId="{BA8C7663-EC3F-43F0-A2EF-4DCDAF0B2C3E}" dt="2021-01-07T19:39:22.227" v="161"/>
          <ac:spMkLst>
            <pc:docMk/>
            <pc:sldMk cId="2061507882" sldId="2076137010"/>
            <ac:spMk id="2" creationId="{4AD45612-0524-4D24-BD4D-B2CCB8F7E8D0}"/>
          </ac:spMkLst>
        </pc:spChg>
      </pc:sldChg>
      <pc:sldChg chg="addSp delSp modSp mod chgLayout">
        <pc:chgData name="David Torres" userId="716316d1-0d2a-48b6-920b-b5bd9336c8ec" providerId="ADAL" clId="{BA8C7663-EC3F-43F0-A2EF-4DCDAF0B2C3E}" dt="2021-01-07T19:37:30.522" v="139"/>
        <pc:sldMkLst>
          <pc:docMk/>
          <pc:sldMk cId="1823341056" sldId="2076137045"/>
        </pc:sldMkLst>
        <pc:spChg chg="del mod">
          <ac:chgData name="David Torres" userId="716316d1-0d2a-48b6-920b-b5bd9336c8ec" providerId="ADAL" clId="{BA8C7663-EC3F-43F0-A2EF-4DCDAF0B2C3E}" dt="2021-01-07T19:37:27.427" v="138" actId="700"/>
          <ac:spMkLst>
            <pc:docMk/>
            <pc:sldMk cId="1823341056" sldId="2076137045"/>
            <ac:spMk id="3" creationId="{10C83CFD-C11E-4CB2-8B07-7B191023B64E}"/>
          </ac:spMkLst>
        </pc:spChg>
        <pc:spChg chg="add mod ord">
          <ac:chgData name="David Torres" userId="716316d1-0d2a-48b6-920b-b5bd9336c8ec" providerId="ADAL" clId="{BA8C7663-EC3F-43F0-A2EF-4DCDAF0B2C3E}" dt="2021-01-07T19:37:30.522" v="139"/>
          <ac:spMkLst>
            <pc:docMk/>
            <pc:sldMk cId="1823341056" sldId="2076137045"/>
            <ac:spMk id="6" creationId="{67D2B7AF-DDF2-4E9C-8DC7-3171FCF9C189}"/>
          </ac:spMkLst>
        </pc:spChg>
      </pc:sldChg>
      <pc:sldChg chg="modSp mod">
        <pc:chgData name="David Torres" userId="716316d1-0d2a-48b6-920b-b5bd9336c8ec" providerId="ADAL" clId="{BA8C7663-EC3F-43F0-A2EF-4DCDAF0B2C3E}" dt="2021-01-07T19:38:40.543" v="151"/>
        <pc:sldMkLst>
          <pc:docMk/>
          <pc:sldMk cId="3343933273" sldId="2076137049"/>
        </pc:sldMkLst>
        <pc:spChg chg="mod">
          <ac:chgData name="David Torres" userId="716316d1-0d2a-48b6-920b-b5bd9336c8ec" providerId="ADAL" clId="{BA8C7663-EC3F-43F0-A2EF-4DCDAF0B2C3E}" dt="2021-01-07T19:38:40.543" v="151"/>
          <ac:spMkLst>
            <pc:docMk/>
            <pc:sldMk cId="3343933273" sldId="2076137049"/>
            <ac:spMk id="5" creationId="{6D3E1DA7-8FA2-4D49-ACC7-CB3C23BF2AB9}"/>
          </ac:spMkLst>
        </pc:spChg>
      </pc:sldChg>
      <pc:sldChg chg="addSp delSp modSp mod">
        <pc:chgData name="David Torres" userId="716316d1-0d2a-48b6-920b-b5bd9336c8ec" providerId="ADAL" clId="{BA8C7663-EC3F-43F0-A2EF-4DCDAF0B2C3E}" dt="2021-01-07T19:38:27.220" v="147"/>
        <pc:sldMkLst>
          <pc:docMk/>
          <pc:sldMk cId="1788002806" sldId="2076137053"/>
        </pc:sldMkLst>
        <pc:spChg chg="mod">
          <ac:chgData name="David Torres" userId="716316d1-0d2a-48b6-920b-b5bd9336c8ec" providerId="ADAL" clId="{BA8C7663-EC3F-43F0-A2EF-4DCDAF0B2C3E}" dt="2021-01-07T19:38:27.220" v="147"/>
          <ac:spMkLst>
            <pc:docMk/>
            <pc:sldMk cId="1788002806" sldId="2076137053"/>
            <ac:spMk id="4" creationId="{80562E97-D7DC-4AC9-8D05-08B0F60B7252}"/>
          </ac:spMkLst>
        </pc:spChg>
        <pc:picChg chg="add del">
          <ac:chgData name="David Torres" userId="716316d1-0d2a-48b6-920b-b5bd9336c8ec" providerId="ADAL" clId="{BA8C7663-EC3F-43F0-A2EF-4DCDAF0B2C3E}" dt="2021-01-07T19:30:09.319" v="119" actId="22"/>
          <ac:picMkLst>
            <pc:docMk/>
            <pc:sldMk cId="1788002806" sldId="2076137053"/>
            <ac:picMk id="2" creationId="{5E84D5C3-C1F8-4432-A80A-1572B3CF81E4}"/>
          </ac:picMkLst>
        </pc:picChg>
        <pc:picChg chg="add del">
          <ac:chgData name="David Torres" userId="716316d1-0d2a-48b6-920b-b5bd9336c8ec" providerId="ADAL" clId="{BA8C7663-EC3F-43F0-A2EF-4DCDAF0B2C3E}" dt="2021-01-07T19:30:13.847" v="121" actId="22"/>
          <ac:picMkLst>
            <pc:docMk/>
            <pc:sldMk cId="1788002806" sldId="2076137053"/>
            <ac:picMk id="7" creationId="{E2C17FD8-72A6-4AFA-9E56-2FB622C391DB}"/>
          </ac:picMkLst>
        </pc:picChg>
      </pc:sldChg>
      <pc:sldChg chg="addSp delSp modSp mod chgLayout">
        <pc:chgData name="David Torres" userId="716316d1-0d2a-48b6-920b-b5bd9336c8ec" providerId="ADAL" clId="{BA8C7663-EC3F-43F0-A2EF-4DCDAF0B2C3E}" dt="2021-01-07T19:38:58.723" v="155"/>
        <pc:sldMkLst>
          <pc:docMk/>
          <pc:sldMk cId="4212202159" sldId="2076137055"/>
        </pc:sldMkLst>
        <pc:spChg chg="add mod ord">
          <ac:chgData name="David Torres" userId="716316d1-0d2a-48b6-920b-b5bd9336c8ec" providerId="ADAL" clId="{BA8C7663-EC3F-43F0-A2EF-4DCDAF0B2C3E}" dt="2021-01-07T19:38:58.723" v="155"/>
          <ac:spMkLst>
            <pc:docMk/>
            <pc:sldMk cId="4212202159" sldId="2076137055"/>
            <ac:spMk id="3" creationId="{0DE1A6CB-67A8-4485-863E-B9908F23DC1E}"/>
          </ac:spMkLst>
        </pc:spChg>
        <pc:spChg chg="del mod">
          <ac:chgData name="David Torres" userId="716316d1-0d2a-48b6-920b-b5bd9336c8ec" providerId="ADAL" clId="{BA8C7663-EC3F-43F0-A2EF-4DCDAF0B2C3E}" dt="2021-01-07T19:38:53.090" v="153" actId="700"/>
          <ac:spMkLst>
            <pc:docMk/>
            <pc:sldMk cId="4212202159" sldId="2076137055"/>
            <ac:spMk id="11" creationId="{EE722A45-D7CA-4004-9C64-2768DFBACF1E}"/>
          </ac:spMkLst>
        </pc:spChg>
      </pc:sldChg>
      <pc:sldChg chg="modSp mod">
        <pc:chgData name="David Torres" userId="716316d1-0d2a-48b6-920b-b5bd9336c8ec" providerId="ADAL" clId="{BA8C7663-EC3F-43F0-A2EF-4DCDAF0B2C3E}" dt="2021-01-07T19:39:06.525" v="157"/>
        <pc:sldMkLst>
          <pc:docMk/>
          <pc:sldMk cId="470763638" sldId="2076137056"/>
        </pc:sldMkLst>
        <pc:spChg chg="mod">
          <ac:chgData name="David Torres" userId="716316d1-0d2a-48b6-920b-b5bd9336c8ec" providerId="ADAL" clId="{BA8C7663-EC3F-43F0-A2EF-4DCDAF0B2C3E}" dt="2021-01-07T19:39:06.525" v="157"/>
          <ac:spMkLst>
            <pc:docMk/>
            <pc:sldMk cId="470763638" sldId="2076137056"/>
            <ac:spMk id="10" creationId="{661A7683-D151-4B49-9732-39A472286873}"/>
          </ac:spMkLst>
        </pc:spChg>
      </pc:sldChg>
      <pc:sldChg chg="addSp delSp modSp mod chgLayout">
        <pc:chgData name="David Torres" userId="716316d1-0d2a-48b6-920b-b5bd9336c8ec" providerId="ADAL" clId="{BA8C7663-EC3F-43F0-A2EF-4DCDAF0B2C3E}" dt="2021-01-07T19:40:45.054" v="167"/>
        <pc:sldMkLst>
          <pc:docMk/>
          <pc:sldMk cId="3342198226" sldId="2076137057"/>
        </pc:sldMkLst>
        <pc:spChg chg="add mod ord">
          <ac:chgData name="David Torres" userId="716316d1-0d2a-48b6-920b-b5bd9336c8ec" providerId="ADAL" clId="{BA8C7663-EC3F-43F0-A2EF-4DCDAF0B2C3E}" dt="2021-01-07T19:40:45.054" v="167"/>
          <ac:spMkLst>
            <pc:docMk/>
            <pc:sldMk cId="3342198226" sldId="2076137057"/>
            <ac:spMk id="11" creationId="{9E7918A8-BED0-43DF-9D06-D3A429CC6608}"/>
          </ac:spMkLst>
        </pc:spChg>
        <pc:spChg chg="del mod">
          <ac:chgData name="David Torres" userId="716316d1-0d2a-48b6-920b-b5bd9336c8ec" providerId="ADAL" clId="{BA8C7663-EC3F-43F0-A2EF-4DCDAF0B2C3E}" dt="2021-01-07T19:40:42.225" v="166" actId="700"/>
          <ac:spMkLst>
            <pc:docMk/>
            <pc:sldMk cId="3342198226" sldId="2076137057"/>
            <ac:spMk id="14" creationId="{14A6CA43-27F6-4223-9897-6E076DCD3213}"/>
          </ac:spMkLst>
        </pc:spChg>
        <pc:picChg chg="mod">
          <ac:chgData name="David Torres" userId="716316d1-0d2a-48b6-920b-b5bd9336c8ec" providerId="ADAL" clId="{BA8C7663-EC3F-43F0-A2EF-4DCDAF0B2C3E}" dt="2021-01-07T19:40:34.453" v="164" actId="207"/>
          <ac:picMkLst>
            <pc:docMk/>
            <pc:sldMk cId="3342198226" sldId="2076137057"/>
            <ac:picMk id="4" creationId="{E4B17FBD-4821-4765-9E30-2E858AFA2A8D}"/>
          </ac:picMkLst>
        </pc:picChg>
        <pc:picChg chg="mod">
          <ac:chgData name="David Torres" userId="716316d1-0d2a-48b6-920b-b5bd9336c8ec" providerId="ADAL" clId="{BA8C7663-EC3F-43F0-A2EF-4DCDAF0B2C3E}" dt="2021-01-07T19:40:34.453" v="164" actId="207"/>
          <ac:picMkLst>
            <pc:docMk/>
            <pc:sldMk cId="3342198226" sldId="2076137057"/>
            <ac:picMk id="5" creationId="{44537AA0-15A6-4208-B1B8-07EAD6ED3669}"/>
          </ac:picMkLst>
        </pc:picChg>
        <pc:picChg chg="mod">
          <ac:chgData name="David Torres" userId="716316d1-0d2a-48b6-920b-b5bd9336c8ec" providerId="ADAL" clId="{BA8C7663-EC3F-43F0-A2EF-4DCDAF0B2C3E}" dt="2021-01-07T19:40:34.453" v="164" actId="207"/>
          <ac:picMkLst>
            <pc:docMk/>
            <pc:sldMk cId="3342198226" sldId="2076137057"/>
            <ac:picMk id="8" creationId="{CB64B471-DDF2-445A-A516-044A3328A3C6}"/>
          </ac:picMkLst>
        </pc:picChg>
        <pc:picChg chg="mod">
          <ac:chgData name="David Torres" userId="716316d1-0d2a-48b6-920b-b5bd9336c8ec" providerId="ADAL" clId="{BA8C7663-EC3F-43F0-A2EF-4DCDAF0B2C3E}" dt="2021-01-07T19:40:34.453" v="164" actId="207"/>
          <ac:picMkLst>
            <pc:docMk/>
            <pc:sldMk cId="3342198226" sldId="2076137057"/>
            <ac:picMk id="10" creationId="{84C39425-20BC-47CA-9707-B2A6E8CED335}"/>
          </ac:picMkLst>
        </pc:picChg>
      </pc:sldChg>
      <pc:sldChg chg="modSp add mod">
        <pc:chgData name="David Torres" userId="716316d1-0d2a-48b6-920b-b5bd9336c8ec" providerId="ADAL" clId="{BA8C7663-EC3F-43F0-A2EF-4DCDAF0B2C3E}" dt="2021-01-06T01:22:38.825" v="10" actId="108"/>
        <pc:sldMkLst>
          <pc:docMk/>
          <pc:sldMk cId="4155334501" sldId="2076137515"/>
        </pc:sldMkLst>
        <pc:spChg chg="mod">
          <ac:chgData name="David Torres" userId="716316d1-0d2a-48b6-920b-b5bd9336c8ec" providerId="ADAL" clId="{BA8C7663-EC3F-43F0-A2EF-4DCDAF0B2C3E}" dt="2021-01-06T01:22:33.355" v="9" actId="108"/>
          <ac:spMkLst>
            <pc:docMk/>
            <pc:sldMk cId="4155334501" sldId="2076137515"/>
            <ac:spMk id="4" creationId="{0B320364-2D52-4786-91CB-7D65202E275C}"/>
          </ac:spMkLst>
        </pc:spChg>
        <pc:spChg chg="mod">
          <ac:chgData name="David Torres" userId="716316d1-0d2a-48b6-920b-b5bd9336c8ec" providerId="ADAL" clId="{BA8C7663-EC3F-43F0-A2EF-4DCDAF0B2C3E}" dt="2021-01-06T01:22:38.825" v="10" actId="108"/>
          <ac:spMkLst>
            <pc:docMk/>
            <pc:sldMk cId="4155334501" sldId="2076137515"/>
            <ac:spMk id="11" creationId="{BEA99841-6C9F-4D99-A1C2-E7DFDB1F530F}"/>
          </ac:spMkLst>
        </pc:spChg>
      </pc:sldChg>
      <pc:sldChg chg="add del">
        <pc:chgData name="David Torres" userId="716316d1-0d2a-48b6-920b-b5bd9336c8ec" providerId="ADAL" clId="{BA8C7663-EC3F-43F0-A2EF-4DCDAF0B2C3E}" dt="2021-01-07T19:31:00.976" v="123" actId="47"/>
        <pc:sldMkLst>
          <pc:docMk/>
          <pc:sldMk cId="4269654067" sldId="2076137516"/>
        </pc:sldMkLst>
      </pc:sldChg>
    </pc:docChg>
  </pc:docChgLst>
  <pc:docChgLst>
    <pc:chgData name="Isavella Benekou" userId="c0f14b85-9ebb-4712-b549-a1d2a5f8412e" providerId="ADAL" clId="{FB67487B-1F31-4810-B344-B6DCA6F98BE1}"/>
    <pc:docChg chg="sldOrd">
      <pc:chgData name="Isavella Benekou" userId="c0f14b85-9ebb-4712-b549-a1d2a5f8412e" providerId="ADAL" clId="{FB67487B-1F31-4810-B344-B6DCA6F98BE1}" dt="2020-06-05T14:10:03.838" v="0" actId="20578"/>
      <pc:docMkLst>
        <pc:docMk/>
      </pc:docMkLst>
      <pc:sldChg chg="ord">
        <pc:chgData name="Isavella Benekou" userId="c0f14b85-9ebb-4712-b549-a1d2a5f8412e" providerId="ADAL" clId="{FB67487B-1F31-4810-B344-B6DCA6F98BE1}" dt="2020-06-05T14:10:03.838" v="0" actId="20578"/>
        <pc:sldMkLst>
          <pc:docMk/>
          <pc:sldMk cId="1818128289" sldId="2076137006"/>
        </pc:sldMkLst>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learningplayer.microsoft.com/activity/s9196903/launch"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learningplayer.microsoft.com/activity/s9196903/launch"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93F9D6-5516-4A58-8C48-20E3FF71691E}"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95E48687-B203-48AA-BB2A-C9D325FECC19}">
      <dgm:prSet phldrT="[Text]"/>
      <dgm:spPr/>
      <dgm:t>
        <a:bodyPr/>
        <a:lstStyle/>
        <a:p>
          <a:pPr rtl="0"/>
          <a:r>
            <a:rPr lang="en-US" dirty="0">
              <a:solidFill>
                <a:schemeClr val="tx1"/>
              </a:solidFill>
              <a:latin typeface="Segoe UI"/>
              <a:cs typeface="Segoe UI"/>
            </a:rPr>
            <a:t>[Name]</a:t>
          </a:r>
          <a:br>
            <a:rPr lang="en-US" dirty="0">
              <a:solidFill>
                <a:schemeClr val="tx1"/>
              </a:solidFill>
              <a:latin typeface="Segoe UI"/>
              <a:cs typeface="Segoe UI"/>
            </a:rPr>
          </a:br>
          <a:r>
            <a:rPr lang="en-US" dirty="0">
              <a:solidFill>
                <a:schemeClr val="tx1"/>
              </a:solidFill>
              <a:latin typeface="Segoe UI"/>
              <a:cs typeface="Segoe UI"/>
            </a:rPr>
            <a:t>Tech Lead </a:t>
          </a:r>
          <a:endParaRPr lang="en-US" dirty="0">
            <a:solidFill>
              <a:schemeClr val="tx1"/>
            </a:solidFill>
          </a:endParaRPr>
        </a:p>
      </dgm:t>
    </dgm:pt>
    <dgm:pt modelId="{B0B3055A-390C-4C24-90EF-724496D69A43}" type="parTrans" cxnId="{A5902D30-60C2-44E1-BD78-C760C863A508}">
      <dgm:prSet/>
      <dgm:spPr/>
      <dgm:t>
        <a:bodyPr/>
        <a:lstStyle/>
        <a:p>
          <a:endParaRPr lang="en-US"/>
        </a:p>
      </dgm:t>
    </dgm:pt>
    <dgm:pt modelId="{1DD0F86A-19D7-4172-98DA-FEE3B74C3A5A}" type="sibTrans" cxnId="{A5902D30-60C2-44E1-BD78-C760C863A508}">
      <dgm:prSet/>
      <dgm:spPr/>
      <dgm:t>
        <a:bodyPr/>
        <a:lstStyle/>
        <a:p>
          <a:endParaRPr lang="en-US"/>
        </a:p>
      </dgm:t>
    </dgm:pt>
    <dgm:pt modelId="{5435680B-22BD-40B9-B9A6-4CA9CE7078D8}">
      <dgm:prSet phldrT="[Text]"/>
      <dgm:spPr/>
      <dgm:t>
        <a:bodyPr/>
        <a:lstStyle/>
        <a:p>
          <a:pPr rtl="0"/>
          <a:r>
            <a:rPr lang="en-US" dirty="0">
              <a:solidFill>
                <a:schemeClr val="tx1"/>
              </a:solidFill>
              <a:latin typeface="Segoe UI"/>
              <a:cs typeface="Segoe UI"/>
            </a:rPr>
            <a:t>[Name]</a:t>
          </a:r>
          <a:br>
            <a:rPr lang="en-US" dirty="0">
              <a:solidFill>
                <a:schemeClr val="tx1"/>
              </a:solidFill>
              <a:latin typeface="Segoe UI"/>
              <a:cs typeface="Segoe UI"/>
            </a:rPr>
          </a:br>
          <a:r>
            <a:rPr lang="en-US" dirty="0">
              <a:solidFill>
                <a:schemeClr val="tx1"/>
              </a:solidFill>
              <a:latin typeface="Segoe UI"/>
              <a:cs typeface="Segoe UI"/>
            </a:rPr>
            <a:t> Project Lead </a:t>
          </a:r>
        </a:p>
      </dgm:t>
    </dgm:pt>
    <dgm:pt modelId="{DF711F79-64BE-4A5C-B3A4-575DE48BD796}" type="parTrans" cxnId="{591174EC-F22E-429A-A65F-ECA63B8791A3}">
      <dgm:prSet/>
      <dgm:spPr/>
      <dgm:t>
        <a:bodyPr/>
        <a:lstStyle/>
        <a:p>
          <a:endParaRPr lang="en-US"/>
        </a:p>
      </dgm:t>
    </dgm:pt>
    <dgm:pt modelId="{E9AA938D-223F-466B-A9D5-5A8A388EC44C}" type="sibTrans" cxnId="{591174EC-F22E-429A-A65F-ECA63B8791A3}">
      <dgm:prSet/>
      <dgm:spPr/>
      <dgm:t>
        <a:bodyPr/>
        <a:lstStyle/>
        <a:p>
          <a:endParaRPr lang="en-US"/>
        </a:p>
      </dgm:t>
    </dgm:pt>
    <dgm:pt modelId="{146D8EBC-6219-4889-8926-9662E1FE5E3E}" type="pres">
      <dgm:prSet presAssocID="{0393F9D6-5516-4A58-8C48-20E3FF71691E}" presName="Name0" presStyleCnt="0">
        <dgm:presLayoutVars>
          <dgm:chMax/>
          <dgm:chPref/>
          <dgm:dir/>
        </dgm:presLayoutVars>
      </dgm:prSet>
      <dgm:spPr/>
    </dgm:pt>
    <dgm:pt modelId="{E2541D5B-F5A3-45BF-8FC8-7DD8C32A83A3}" type="pres">
      <dgm:prSet presAssocID="{95E48687-B203-48AA-BB2A-C9D325FECC19}" presName="composite" presStyleCnt="0">
        <dgm:presLayoutVars>
          <dgm:chMax val="1"/>
          <dgm:chPref val="1"/>
        </dgm:presLayoutVars>
      </dgm:prSet>
      <dgm:spPr/>
    </dgm:pt>
    <dgm:pt modelId="{60B57D46-BDB2-47E5-A7EC-2A77C5218034}" type="pres">
      <dgm:prSet presAssocID="{95E48687-B203-48AA-BB2A-C9D325FECC19}" presName="Accent" presStyleLbl="trAlignAcc1" presStyleIdx="0" presStyleCnt="2">
        <dgm:presLayoutVars>
          <dgm:chMax val="0"/>
          <dgm:chPref val="0"/>
        </dgm:presLayoutVars>
      </dgm:prSet>
      <dgm:spPr/>
    </dgm:pt>
    <dgm:pt modelId="{77586F45-0851-4100-8EC9-D077782773E5}" type="pres">
      <dgm:prSet presAssocID="{95E48687-B203-48AA-BB2A-C9D325FECC19}" presName="Image" presStyleLbl="alignImgPlace1" presStyleIdx="0" presStyleCnt="2">
        <dgm:presLayoutVars>
          <dgm:chMax val="0"/>
          <dgm:chPref val="0"/>
        </dgm:presLayoutVars>
      </dgm:prSet>
      <dgm:spPr/>
    </dgm:pt>
    <dgm:pt modelId="{F6030F43-67CD-4B34-BBDC-B2D3115EDE93}" type="pres">
      <dgm:prSet presAssocID="{95E48687-B203-48AA-BB2A-C9D325FECC19}" presName="ChildComposite" presStyleCnt="0"/>
      <dgm:spPr/>
    </dgm:pt>
    <dgm:pt modelId="{1773A277-0504-4BB7-873C-A2AFA8AFC2D2}" type="pres">
      <dgm:prSet presAssocID="{95E48687-B203-48AA-BB2A-C9D325FECC19}" presName="Child" presStyleLbl="node1" presStyleIdx="0" presStyleCnt="0">
        <dgm:presLayoutVars>
          <dgm:chMax val="0"/>
          <dgm:chPref val="0"/>
          <dgm:bulletEnabled val="1"/>
        </dgm:presLayoutVars>
      </dgm:prSet>
      <dgm:spPr/>
    </dgm:pt>
    <dgm:pt modelId="{17F419AA-ECF2-44DA-9C11-EEB94539AD6E}" type="pres">
      <dgm:prSet presAssocID="{95E48687-B203-48AA-BB2A-C9D325FECC19}" presName="Parent" presStyleLbl="revTx" presStyleIdx="0" presStyleCnt="2">
        <dgm:presLayoutVars>
          <dgm:chMax val="1"/>
          <dgm:chPref val="0"/>
          <dgm:bulletEnabled val="1"/>
        </dgm:presLayoutVars>
      </dgm:prSet>
      <dgm:spPr/>
    </dgm:pt>
    <dgm:pt modelId="{4F10811F-AB83-4BA5-A26E-D513D957224F}" type="pres">
      <dgm:prSet presAssocID="{1DD0F86A-19D7-4172-98DA-FEE3B74C3A5A}" presName="sibTrans" presStyleCnt="0"/>
      <dgm:spPr/>
    </dgm:pt>
    <dgm:pt modelId="{F79EF3A1-09AF-4D37-811B-1CDEA7C2E0F1}" type="pres">
      <dgm:prSet presAssocID="{5435680B-22BD-40B9-B9A6-4CA9CE7078D8}" presName="composite" presStyleCnt="0">
        <dgm:presLayoutVars>
          <dgm:chMax val="1"/>
          <dgm:chPref val="1"/>
        </dgm:presLayoutVars>
      </dgm:prSet>
      <dgm:spPr/>
    </dgm:pt>
    <dgm:pt modelId="{CB835CFE-D90B-4C93-A5CB-3F5101C06164}" type="pres">
      <dgm:prSet presAssocID="{5435680B-22BD-40B9-B9A6-4CA9CE7078D8}" presName="Accent" presStyleLbl="trAlignAcc1" presStyleIdx="1" presStyleCnt="2">
        <dgm:presLayoutVars>
          <dgm:chMax val="0"/>
          <dgm:chPref val="0"/>
        </dgm:presLayoutVars>
      </dgm:prSet>
      <dgm:spPr/>
    </dgm:pt>
    <dgm:pt modelId="{D8274BBD-29A7-4BD1-B6FD-6E765EC58406}" type="pres">
      <dgm:prSet presAssocID="{5435680B-22BD-40B9-B9A6-4CA9CE7078D8}" presName="Image" presStyleLbl="alignImgPlace1" presStyleIdx="1" presStyleCnt="2">
        <dgm:presLayoutVars>
          <dgm:chMax val="0"/>
          <dgm:chPref val="0"/>
        </dgm:presLayoutVars>
      </dgm:prSet>
      <dgm:spPr/>
    </dgm:pt>
    <dgm:pt modelId="{467DECE8-5D09-4EF2-B127-1EEEFD05A5A3}" type="pres">
      <dgm:prSet presAssocID="{5435680B-22BD-40B9-B9A6-4CA9CE7078D8}" presName="ChildComposite" presStyleCnt="0"/>
      <dgm:spPr/>
    </dgm:pt>
    <dgm:pt modelId="{5338A77E-43A6-4167-828C-2C29FB7360BF}" type="pres">
      <dgm:prSet presAssocID="{5435680B-22BD-40B9-B9A6-4CA9CE7078D8}" presName="Child" presStyleLbl="node1" presStyleIdx="0" presStyleCnt="0">
        <dgm:presLayoutVars>
          <dgm:chMax val="0"/>
          <dgm:chPref val="0"/>
          <dgm:bulletEnabled val="1"/>
        </dgm:presLayoutVars>
      </dgm:prSet>
      <dgm:spPr/>
    </dgm:pt>
    <dgm:pt modelId="{55F80B0C-D03F-4231-8BE8-488DF6B17A44}" type="pres">
      <dgm:prSet presAssocID="{5435680B-22BD-40B9-B9A6-4CA9CE7078D8}" presName="Parent" presStyleLbl="revTx" presStyleIdx="1" presStyleCnt="2">
        <dgm:presLayoutVars>
          <dgm:chMax val="1"/>
          <dgm:chPref val="0"/>
          <dgm:bulletEnabled val="1"/>
        </dgm:presLayoutVars>
      </dgm:prSet>
      <dgm:spPr/>
    </dgm:pt>
  </dgm:ptLst>
  <dgm:cxnLst>
    <dgm:cxn modelId="{03D11C2C-89FD-4192-A8AD-82AC7377F9A4}" type="presOf" srcId="{0393F9D6-5516-4A58-8C48-20E3FF71691E}" destId="{146D8EBC-6219-4889-8926-9662E1FE5E3E}" srcOrd="0" destOrd="0" presId="urn:microsoft.com/office/officeart/2008/layout/CaptionedPictures"/>
    <dgm:cxn modelId="{A5902D30-60C2-44E1-BD78-C760C863A508}" srcId="{0393F9D6-5516-4A58-8C48-20E3FF71691E}" destId="{95E48687-B203-48AA-BB2A-C9D325FECC19}" srcOrd="0" destOrd="0" parTransId="{B0B3055A-390C-4C24-90EF-724496D69A43}" sibTransId="{1DD0F86A-19D7-4172-98DA-FEE3B74C3A5A}"/>
    <dgm:cxn modelId="{0FE8DC4E-50DB-4F5F-84D4-B0CAFE4A0CE6}" type="presOf" srcId="{5435680B-22BD-40B9-B9A6-4CA9CE7078D8}" destId="{55F80B0C-D03F-4231-8BE8-488DF6B17A44}" srcOrd="0" destOrd="0" presId="urn:microsoft.com/office/officeart/2008/layout/CaptionedPictures"/>
    <dgm:cxn modelId="{DD210680-FDA7-48AF-9E55-24434702A0F0}" type="presOf" srcId="{95E48687-B203-48AA-BB2A-C9D325FECC19}" destId="{17F419AA-ECF2-44DA-9C11-EEB94539AD6E}" srcOrd="0" destOrd="0" presId="urn:microsoft.com/office/officeart/2008/layout/CaptionedPictures"/>
    <dgm:cxn modelId="{591174EC-F22E-429A-A65F-ECA63B8791A3}" srcId="{0393F9D6-5516-4A58-8C48-20E3FF71691E}" destId="{5435680B-22BD-40B9-B9A6-4CA9CE7078D8}" srcOrd="1" destOrd="0" parTransId="{DF711F79-64BE-4A5C-B3A4-575DE48BD796}" sibTransId="{E9AA938D-223F-466B-A9D5-5A8A388EC44C}"/>
    <dgm:cxn modelId="{23C90EB6-C264-476E-A5FB-E614B151E92B}" type="presParOf" srcId="{146D8EBC-6219-4889-8926-9662E1FE5E3E}" destId="{E2541D5B-F5A3-45BF-8FC8-7DD8C32A83A3}" srcOrd="0" destOrd="0" presId="urn:microsoft.com/office/officeart/2008/layout/CaptionedPictures"/>
    <dgm:cxn modelId="{006A6EF3-3188-47D9-8784-AD40541B2605}" type="presParOf" srcId="{E2541D5B-F5A3-45BF-8FC8-7DD8C32A83A3}" destId="{60B57D46-BDB2-47E5-A7EC-2A77C5218034}" srcOrd="0" destOrd="0" presId="urn:microsoft.com/office/officeart/2008/layout/CaptionedPictures"/>
    <dgm:cxn modelId="{BB9BA8C8-FB07-4450-86A1-1611A8117A25}" type="presParOf" srcId="{E2541D5B-F5A3-45BF-8FC8-7DD8C32A83A3}" destId="{77586F45-0851-4100-8EC9-D077782773E5}" srcOrd="1" destOrd="0" presId="urn:microsoft.com/office/officeart/2008/layout/CaptionedPictures"/>
    <dgm:cxn modelId="{4B7034C9-A11C-4A11-AF32-FB575E30C813}" type="presParOf" srcId="{E2541D5B-F5A3-45BF-8FC8-7DD8C32A83A3}" destId="{F6030F43-67CD-4B34-BBDC-B2D3115EDE93}" srcOrd="2" destOrd="0" presId="urn:microsoft.com/office/officeart/2008/layout/CaptionedPictures"/>
    <dgm:cxn modelId="{A871EBA6-E492-4BEB-92F9-81981F0FFC1F}" type="presParOf" srcId="{F6030F43-67CD-4B34-BBDC-B2D3115EDE93}" destId="{1773A277-0504-4BB7-873C-A2AFA8AFC2D2}" srcOrd="0" destOrd="0" presId="urn:microsoft.com/office/officeart/2008/layout/CaptionedPictures"/>
    <dgm:cxn modelId="{36C19820-33BC-4092-818A-8AC9F194ED3D}" type="presParOf" srcId="{F6030F43-67CD-4B34-BBDC-B2D3115EDE93}" destId="{17F419AA-ECF2-44DA-9C11-EEB94539AD6E}" srcOrd="1" destOrd="0" presId="urn:microsoft.com/office/officeart/2008/layout/CaptionedPictures"/>
    <dgm:cxn modelId="{2B5D7F8B-EFCA-41D3-9E2E-CCF67751071A}" type="presParOf" srcId="{146D8EBC-6219-4889-8926-9662E1FE5E3E}" destId="{4F10811F-AB83-4BA5-A26E-D513D957224F}" srcOrd="1" destOrd="0" presId="urn:microsoft.com/office/officeart/2008/layout/CaptionedPictures"/>
    <dgm:cxn modelId="{0D8365FB-274A-4FDF-B707-F0BADB54CB7D}" type="presParOf" srcId="{146D8EBC-6219-4889-8926-9662E1FE5E3E}" destId="{F79EF3A1-09AF-4D37-811B-1CDEA7C2E0F1}" srcOrd="2" destOrd="0" presId="urn:microsoft.com/office/officeart/2008/layout/CaptionedPictures"/>
    <dgm:cxn modelId="{66AAD304-4135-4FB2-ADEB-34A440EA4151}" type="presParOf" srcId="{F79EF3A1-09AF-4D37-811B-1CDEA7C2E0F1}" destId="{CB835CFE-D90B-4C93-A5CB-3F5101C06164}" srcOrd="0" destOrd="0" presId="urn:microsoft.com/office/officeart/2008/layout/CaptionedPictures"/>
    <dgm:cxn modelId="{34F38AF7-7895-43E4-80B3-2A936006F414}" type="presParOf" srcId="{F79EF3A1-09AF-4D37-811B-1CDEA7C2E0F1}" destId="{D8274BBD-29A7-4BD1-B6FD-6E765EC58406}" srcOrd="1" destOrd="0" presId="urn:microsoft.com/office/officeart/2008/layout/CaptionedPictures"/>
    <dgm:cxn modelId="{084F57AC-6E8B-4864-9143-C1CBE3850E7A}" type="presParOf" srcId="{F79EF3A1-09AF-4D37-811B-1CDEA7C2E0F1}" destId="{467DECE8-5D09-4EF2-B127-1EEEFD05A5A3}" srcOrd="2" destOrd="0" presId="urn:microsoft.com/office/officeart/2008/layout/CaptionedPictures"/>
    <dgm:cxn modelId="{AE176911-2756-41CB-BDA4-FA5EE1DB2DA9}" type="presParOf" srcId="{467DECE8-5D09-4EF2-B127-1EEEFD05A5A3}" destId="{5338A77E-43A6-4167-828C-2C29FB7360BF}" srcOrd="0" destOrd="0" presId="urn:microsoft.com/office/officeart/2008/layout/CaptionedPictures"/>
    <dgm:cxn modelId="{041BA3B8-0E4A-4577-BF50-29722C376219}" type="presParOf" srcId="{467DECE8-5D09-4EF2-B127-1EEEFD05A5A3}" destId="{55F80B0C-D03F-4231-8BE8-488DF6B17A44}"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8E1D72-C0CB-4FBD-820D-721E94DA2CC1}" type="doc">
      <dgm:prSet loTypeId="urn:microsoft.com/office/officeart/2005/8/layout/process1" loCatId="process" qsTypeId="urn:microsoft.com/office/officeart/2005/8/quickstyle/simple1" qsCatId="simple" csTypeId="urn:microsoft.com/office/officeart/2005/8/colors/accent1_2" csCatId="accent1" phldr="1"/>
      <dgm:spPr/>
    </dgm:pt>
    <dgm:pt modelId="{174737DA-CB4B-489F-BCCB-BA3FBF2AC8EE}">
      <dgm:prSet phldrT="[Text]"/>
      <dgm:spPr>
        <a:solidFill>
          <a:schemeClr val="accent2"/>
        </a:solidFill>
      </dgm:spPr>
      <dgm:t>
        <a:bodyPr/>
        <a:lstStyle/>
        <a:p>
          <a:r>
            <a:rPr lang="en-US"/>
            <a:t>Receive TSI assignment</a:t>
          </a:r>
        </a:p>
      </dgm:t>
    </dgm:pt>
    <dgm:pt modelId="{326F6AD0-A955-4834-95F1-4BB020FD8ECB}" type="parTrans" cxnId="{0C824B8B-5E9B-4BC2-A43E-6EDBF6E2DA65}">
      <dgm:prSet/>
      <dgm:spPr/>
      <dgm:t>
        <a:bodyPr/>
        <a:lstStyle/>
        <a:p>
          <a:endParaRPr lang="en-US"/>
        </a:p>
      </dgm:t>
    </dgm:pt>
    <dgm:pt modelId="{6B2F714C-C226-4EE1-A95B-7578946E3AF4}" type="sibTrans" cxnId="{0C824B8B-5E9B-4BC2-A43E-6EDBF6E2DA65}">
      <dgm:prSet/>
      <dgm:spPr>
        <a:solidFill>
          <a:schemeClr val="tx1"/>
        </a:solidFill>
      </dgm:spPr>
      <dgm:t>
        <a:bodyPr/>
        <a:lstStyle/>
        <a:p>
          <a:endParaRPr lang="en-US"/>
        </a:p>
      </dgm:t>
    </dgm:pt>
    <dgm:pt modelId="{099DA19A-0851-4F74-96B4-897F8C2E6694}">
      <dgm:prSet phldrT="[Text]"/>
      <dgm:spPr>
        <a:solidFill>
          <a:schemeClr val="accent2"/>
        </a:solidFill>
      </dgm:spPr>
      <dgm:t>
        <a:bodyPr/>
        <a:lstStyle/>
        <a:p>
          <a:r>
            <a:rPr lang="en-US" dirty="0"/>
            <a:t>Attend or coach an FY22 </a:t>
          </a:r>
          <a:r>
            <a:rPr lang="en-US" dirty="0" err="1"/>
            <a:t>OpenHack</a:t>
          </a:r>
          <a:endParaRPr lang="en-US" dirty="0"/>
        </a:p>
      </dgm:t>
    </dgm:pt>
    <dgm:pt modelId="{824CBF10-A453-4174-B13B-B00E33C64BF2}" type="parTrans" cxnId="{12ED4F86-3110-460D-824D-4D8B138431F1}">
      <dgm:prSet/>
      <dgm:spPr/>
      <dgm:t>
        <a:bodyPr/>
        <a:lstStyle/>
        <a:p>
          <a:endParaRPr lang="en-US"/>
        </a:p>
      </dgm:t>
    </dgm:pt>
    <dgm:pt modelId="{F59A5239-6929-4589-8F1E-EA54F20695E2}" type="sibTrans" cxnId="{12ED4F86-3110-460D-824D-4D8B138431F1}">
      <dgm:prSet/>
      <dgm:spPr>
        <a:solidFill>
          <a:schemeClr val="tx1"/>
        </a:solidFill>
      </dgm:spPr>
      <dgm:t>
        <a:bodyPr/>
        <a:lstStyle/>
        <a:p>
          <a:endParaRPr lang="en-US"/>
        </a:p>
      </dgm:t>
    </dgm:pt>
    <dgm:pt modelId="{ABBC72C2-9E81-49C8-AE68-CC30F0E6C654}">
      <dgm:prSet phldrT="[Text]"/>
      <dgm:spPr>
        <a:solidFill>
          <a:schemeClr val="accent2"/>
        </a:solidFill>
      </dgm:spPr>
      <dgm:t>
        <a:bodyPr/>
        <a:lstStyle/>
        <a:p>
          <a:r>
            <a:rPr lang="en-US"/>
            <a:t>Receive TSI credit</a:t>
          </a:r>
        </a:p>
      </dgm:t>
    </dgm:pt>
    <dgm:pt modelId="{6A2AB3DC-34BD-48D5-A112-A5868ADA56A8}" type="parTrans" cxnId="{7C196713-4D31-4735-914E-7473FD66E3C3}">
      <dgm:prSet/>
      <dgm:spPr/>
      <dgm:t>
        <a:bodyPr/>
        <a:lstStyle/>
        <a:p>
          <a:endParaRPr lang="en-US"/>
        </a:p>
      </dgm:t>
    </dgm:pt>
    <dgm:pt modelId="{72964909-41B4-4532-83B3-34852C2EE0A4}" type="sibTrans" cxnId="{7C196713-4D31-4735-914E-7473FD66E3C3}">
      <dgm:prSet/>
      <dgm:spPr/>
      <dgm:t>
        <a:bodyPr/>
        <a:lstStyle/>
        <a:p>
          <a:endParaRPr lang="en-US"/>
        </a:p>
      </dgm:t>
    </dgm:pt>
    <dgm:pt modelId="{08E8ABF0-D0A8-492A-AD20-9916B3A048BE}" type="pres">
      <dgm:prSet presAssocID="{AF8E1D72-C0CB-4FBD-820D-721E94DA2CC1}" presName="Name0" presStyleCnt="0">
        <dgm:presLayoutVars>
          <dgm:dir/>
          <dgm:resizeHandles val="exact"/>
        </dgm:presLayoutVars>
      </dgm:prSet>
      <dgm:spPr/>
    </dgm:pt>
    <dgm:pt modelId="{9A6C1824-C025-4CEE-B11C-7613E6F6C435}" type="pres">
      <dgm:prSet presAssocID="{174737DA-CB4B-489F-BCCB-BA3FBF2AC8EE}" presName="node" presStyleLbl="node1" presStyleIdx="0" presStyleCnt="3">
        <dgm:presLayoutVars>
          <dgm:bulletEnabled val="1"/>
        </dgm:presLayoutVars>
      </dgm:prSet>
      <dgm:spPr/>
    </dgm:pt>
    <dgm:pt modelId="{83D2610D-07BB-4C33-8A6A-1C8D7A812E1D}" type="pres">
      <dgm:prSet presAssocID="{6B2F714C-C226-4EE1-A95B-7578946E3AF4}" presName="sibTrans" presStyleLbl="sibTrans2D1" presStyleIdx="0" presStyleCnt="2"/>
      <dgm:spPr/>
    </dgm:pt>
    <dgm:pt modelId="{5E0D2D8D-37DD-435D-940C-AEFEBFD939F3}" type="pres">
      <dgm:prSet presAssocID="{6B2F714C-C226-4EE1-A95B-7578946E3AF4}" presName="connectorText" presStyleLbl="sibTrans2D1" presStyleIdx="0" presStyleCnt="2"/>
      <dgm:spPr/>
    </dgm:pt>
    <dgm:pt modelId="{D8A72056-A262-4756-9B36-A57B61F667FD}" type="pres">
      <dgm:prSet presAssocID="{099DA19A-0851-4F74-96B4-897F8C2E6694}" presName="node" presStyleLbl="node1" presStyleIdx="1" presStyleCnt="3">
        <dgm:presLayoutVars>
          <dgm:bulletEnabled val="1"/>
        </dgm:presLayoutVars>
      </dgm:prSet>
      <dgm:spPr/>
    </dgm:pt>
    <dgm:pt modelId="{95AD2AC6-5A5C-4641-B27E-D056290F7427}" type="pres">
      <dgm:prSet presAssocID="{F59A5239-6929-4589-8F1E-EA54F20695E2}" presName="sibTrans" presStyleLbl="sibTrans2D1" presStyleIdx="1" presStyleCnt="2"/>
      <dgm:spPr/>
    </dgm:pt>
    <dgm:pt modelId="{2D72CC25-E461-4C70-9D32-E8C273BC968A}" type="pres">
      <dgm:prSet presAssocID="{F59A5239-6929-4589-8F1E-EA54F20695E2}" presName="connectorText" presStyleLbl="sibTrans2D1" presStyleIdx="1" presStyleCnt="2"/>
      <dgm:spPr/>
    </dgm:pt>
    <dgm:pt modelId="{CD7EC70A-8E95-48EC-95FE-7C8333487E53}" type="pres">
      <dgm:prSet presAssocID="{ABBC72C2-9E81-49C8-AE68-CC30F0E6C654}" presName="node" presStyleLbl="node1" presStyleIdx="2" presStyleCnt="3">
        <dgm:presLayoutVars>
          <dgm:bulletEnabled val="1"/>
        </dgm:presLayoutVars>
      </dgm:prSet>
      <dgm:spPr/>
    </dgm:pt>
  </dgm:ptLst>
  <dgm:cxnLst>
    <dgm:cxn modelId="{7C196713-4D31-4735-914E-7473FD66E3C3}" srcId="{AF8E1D72-C0CB-4FBD-820D-721E94DA2CC1}" destId="{ABBC72C2-9E81-49C8-AE68-CC30F0E6C654}" srcOrd="2" destOrd="0" parTransId="{6A2AB3DC-34BD-48D5-A112-A5868ADA56A8}" sibTransId="{72964909-41B4-4532-83B3-34852C2EE0A4}"/>
    <dgm:cxn modelId="{BCB4814A-547A-4253-926A-B2C746E63E6D}" type="presOf" srcId="{ABBC72C2-9E81-49C8-AE68-CC30F0E6C654}" destId="{CD7EC70A-8E95-48EC-95FE-7C8333487E53}" srcOrd="0" destOrd="0" presId="urn:microsoft.com/office/officeart/2005/8/layout/process1"/>
    <dgm:cxn modelId="{04BEA26F-5F33-45B7-8C67-51255D7F9F32}" type="presOf" srcId="{6B2F714C-C226-4EE1-A95B-7578946E3AF4}" destId="{5E0D2D8D-37DD-435D-940C-AEFEBFD939F3}" srcOrd="1" destOrd="0" presId="urn:microsoft.com/office/officeart/2005/8/layout/process1"/>
    <dgm:cxn modelId="{1FD24974-E2A9-4C69-BDE8-DBFC1F6AA8CE}" type="presOf" srcId="{174737DA-CB4B-489F-BCCB-BA3FBF2AC8EE}" destId="{9A6C1824-C025-4CEE-B11C-7613E6F6C435}" srcOrd="0" destOrd="0" presId="urn:microsoft.com/office/officeart/2005/8/layout/process1"/>
    <dgm:cxn modelId="{12ED4F86-3110-460D-824D-4D8B138431F1}" srcId="{AF8E1D72-C0CB-4FBD-820D-721E94DA2CC1}" destId="{099DA19A-0851-4F74-96B4-897F8C2E6694}" srcOrd="1" destOrd="0" parTransId="{824CBF10-A453-4174-B13B-B00E33C64BF2}" sibTransId="{F59A5239-6929-4589-8F1E-EA54F20695E2}"/>
    <dgm:cxn modelId="{D029558A-D61C-4BD7-825B-C6E4257278D8}" type="presOf" srcId="{F59A5239-6929-4589-8F1E-EA54F20695E2}" destId="{2D72CC25-E461-4C70-9D32-E8C273BC968A}" srcOrd="1" destOrd="0" presId="urn:microsoft.com/office/officeart/2005/8/layout/process1"/>
    <dgm:cxn modelId="{0C824B8B-5E9B-4BC2-A43E-6EDBF6E2DA65}" srcId="{AF8E1D72-C0CB-4FBD-820D-721E94DA2CC1}" destId="{174737DA-CB4B-489F-BCCB-BA3FBF2AC8EE}" srcOrd="0" destOrd="0" parTransId="{326F6AD0-A955-4834-95F1-4BB020FD8ECB}" sibTransId="{6B2F714C-C226-4EE1-A95B-7578946E3AF4}"/>
    <dgm:cxn modelId="{BB11C79C-A4FB-4007-902F-57AFE9B5A0EF}" type="presOf" srcId="{AF8E1D72-C0CB-4FBD-820D-721E94DA2CC1}" destId="{08E8ABF0-D0A8-492A-AD20-9916B3A048BE}" srcOrd="0" destOrd="0" presId="urn:microsoft.com/office/officeart/2005/8/layout/process1"/>
    <dgm:cxn modelId="{F8590EA8-F1AE-424B-9CB5-87D92187F984}" type="presOf" srcId="{6B2F714C-C226-4EE1-A95B-7578946E3AF4}" destId="{83D2610D-07BB-4C33-8A6A-1C8D7A812E1D}" srcOrd="0" destOrd="0" presId="urn:microsoft.com/office/officeart/2005/8/layout/process1"/>
    <dgm:cxn modelId="{265EB9BE-C842-4AC4-9B56-38C60AD665D8}" type="presOf" srcId="{F59A5239-6929-4589-8F1E-EA54F20695E2}" destId="{95AD2AC6-5A5C-4641-B27E-D056290F7427}" srcOrd="0" destOrd="0" presId="urn:microsoft.com/office/officeart/2005/8/layout/process1"/>
    <dgm:cxn modelId="{68514EDC-A941-4B55-89CF-20FC4254D4AA}" type="presOf" srcId="{099DA19A-0851-4F74-96B4-897F8C2E6694}" destId="{D8A72056-A262-4756-9B36-A57B61F667FD}" srcOrd="0" destOrd="0" presId="urn:microsoft.com/office/officeart/2005/8/layout/process1"/>
    <dgm:cxn modelId="{3017F257-4FD3-48A0-84B0-F35D0B67E9BA}" type="presParOf" srcId="{08E8ABF0-D0A8-492A-AD20-9916B3A048BE}" destId="{9A6C1824-C025-4CEE-B11C-7613E6F6C435}" srcOrd="0" destOrd="0" presId="urn:microsoft.com/office/officeart/2005/8/layout/process1"/>
    <dgm:cxn modelId="{09DC1F59-C54D-4179-95F3-EAE3B77CB690}" type="presParOf" srcId="{08E8ABF0-D0A8-492A-AD20-9916B3A048BE}" destId="{83D2610D-07BB-4C33-8A6A-1C8D7A812E1D}" srcOrd="1" destOrd="0" presId="urn:microsoft.com/office/officeart/2005/8/layout/process1"/>
    <dgm:cxn modelId="{D28AD3B9-DEC6-48E5-9959-3EDA11644F71}" type="presParOf" srcId="{83D2610D-07BB-4C33-8A6A-1C8D7A812E1D}" destId="{5E0D2D8D-37DD-435D-940C-AEFEBFD939F3}" srcOrd="0" destOrd="0" presId="urn:microsoft.com/office/officeart/2005/8/layout/process1"/>
    <dgm:cxn modelId="{6CB4DA9B-67B6-43A5-810B-F02660AB158F}" type="presParOf" srcId="{08E8ABF0-D0A8-492A-AD20-9916B3A048BE}" destId="{D8A72056-A262-4756-9B36-A57B61F667FD}" srcOrd="2" destOrd="0" presId="urn:microsoft.com/office/officeart/2005/8/layout/process1"/>
    <dgm:cxn modelId="{C7B5C5FA-A83F-4BB3-BF83-C7813039E3BC}" type="presParOf" srcId="{08E8ABF0-D0A8-492A-AD20-9916B3A048BE}" destId="{95AD2AC6-5A5C-4641-B27E-D056290F7427}" srcOrd="3" destOrd="0" presId="urn:microsoft.com/office/officeart/2005/8/layout/process1"/>
    <dgm:cxn modelId="{7AE712F4-2047-4212-8F6A-C10DC0B149C4}" type="presParOf" srcId="{95AD2AC6-5A5C-4641-B27E-D056290F7427}" destId="{2D72CC25-E461-4C70-9D32-E8C273BC968A}" srcOrd="0" destOrd="0" presId="urn:microsoft.com/office/officeart/2005/8/layout/process1"/>
    <dgm:cxn modelId="{98B92879-98B2-423C-846D-D0F09E6B0D4B}" type="presParOf" srcId="{08E8ABF0-D0A8-492A-AD20-9916B3A048BE}" destId="{CD7EC70A-8E95-48EC-95FE-7C8333487E53}"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E1D72-C0CB-4FBD-820D-721E94DA2CC1}" type="doc">
      <dgm:prSet loTypeId="urn:microsoft.com/office/officeart/2005/8/layout/process1" loCatId="process" qsTypeId="urn:microsoft.com/office/officeart/2005/8/quickstyle/simple1" qsCatId="simple" csTypeId="urn:microsoft.com/office/officeart/2005/8/colors/accent1_2" csCatId="accent1" phldr="1"/>
      <dgm:spPr/>
    </dgm:pt>
    <dgm:pt modelId="{174737DA-CB4B-489F-BCCB-BA3FBF2AC8EE}">
      <dgm:prSet phldrT="[Text]"/>
      <dgm:spPr>
        <a:solidFill>
          <a:schemeClr val="accent2"/>
        </a:solidFill>
      </dgm:spPr>
      <dgm:t>
        <a:bodyPr/>
        <a:lstStyle/>
        <a:p>
          <a:r>
            <a:rPr lang="en-US"/>
            <a:t>Receive TSI assignment</a:t>
          </a:r>
        </a:p>
      </dgm:t>
    </dgm:pt>
    <dgm:pt modelId="{326F6AD0-A955-4834-95F1-4BB020FD8ECB}" type="parTrans" cxnId="{0C824B8B-5E9B-4BC2-A43E-6EDBF6E2DA65}">
      <dgm:prSet/>
      <dgm:spPr/>
      <dgm:t>
        <a:bodyPr/>
        <a:lstStyle/>
        <a:p>
          <a:endParaRPr lang="en-US"/>
        </a:p>
      </dgm:t>
    </dgm:pt>
    <dgm:pt modelId="{6B2F714C-C226-4EE1-A95B-7578946E3AF4}" type="sibTrans" cxnId="{0C824B8B-5E9B-4BC2-A43E-6EDBF6E2DA65}">
      <dgm:prSet/>
      <dgm:spPr>
        <a:solidFill>
          <a:schemeClr val="tx1"/>
        </a:solidFill>
      </dgm:spPr>
      <dgm:t>
        <a:bodyPr/>
        <a:lstStyle/>
        <a:p>
          <a:endParaRPr lang="en-US"/>
        </a:p>
      </dgm:t>
    </dgm:pt>
    <dgm:pt modelId="{ABBC72C2-9E81-49C8-AE68-CC30F0E6C654}">
      <dgm:prSet phldrT="[Text]"/>
      <dgm:spPr>
        <a:solidFill>
          <a:schemeClr val="accent2"/>
        </a:solidFill>
      </dgm:spPr>
      <dgm:t>
        <a:bodyPr/>
        <a:lstStyle/>
        <a:p>
          <a:r>
            <a:rPr lang="en-US"/>
            <a:t>Complete Coach Ready course </a:t>
          </a:r>
          <a:r>
            <a:rPr lang="en-US">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aka.ms/</a:t>
          </a:r>
          <a:r>
            <a:rPr lang="en-US" err="1">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ohcr</a:t>
          </a:r>
          <a:endParaRPr lang="en-US">
            <a:solidFill>
              <a:schemeClr val="tx1"/>
            </a:solidFill>
          </a:endParaRPr>
        </a:p>
      </dgm:t>
    </dgm:pt>
    <dgm:pt modelId="{6A2AB3DC-34BD-48D5-A112-A5868ADA56A8}" type="parTrans" cxnId="{7C196713-4D31-4735-914E-7473FD66E3C3}">
      <dgm:prSet/>
      <dgm:spPr/>
      <dgm:t>
        <a:bodyPr/>
        <a:lstStyle/>
        <a:p>
          <a:endParaRPr lang="en-US"/>
        </a:p>
      </dgm:t>
    </dgm:pt>
    <dgm:pt modelId="{72964909-41B4-4532-83B3-34852C2EE0A4}" type="sibTrans" cxnId="{7C196713-4D31-4735-914E-7473FD66E3C3}">
      <dgm:prSet/>
      <dgm:spPr>
        <a:solidFill>
          <a:schemeClr val="tx1"/>
        </a:solidFill>
      </dgm:spPr>
      <dgm:t>
        <a:bodyPr/>
        <a:lstStyle/>
        <a:p>
          <a:endParaRPr lang="en-US"/>
        </a:p>
      </dgm:t>
    </dgm:pt>
    <dgm:pt modelId="{6F1DEE67-C24C-4DBD-8128-1C6CD2D469CA}">
      <dgm:prSet phldrT="[Text]"/>
      <dgm:spPr>
        <a:solidFill>
          <a:schemeClr val="accent2"/>
        </a:solidFill>
      </dgm:spPr>
      <dgm:t>
        <a:bodyPr/>
        <a:lstStyle/>
        <a:p>
          <a:r>
            <a:rPr lang="en-US"/>
            <a:t>Receive TSI credit</a:t>
          </a:r>
        </a:p>
      </dgm:t>
    </dgm:pt>
    <dgm:pt modelId="{4844515F-2E60-4597-A9DC-9DB087C45115}" type="parTrans" cxnId="{4285F867-F581-48EA-B9E9-05504DE017A8}">
      <dgm:prSet/>
      <dgm:spPr/>
      <dgm:t>
        <a:bodyPr/>
        <a:lstStyle/>
        <a:p>
          <a:endParaRPr lang="en-US"/>
        </a:p>
      </dgm:t>
    </dgm:pt>
    <dgm:pt modelId="{580438BC-4D20-4317-87C8-E594DB186E61}" type="sibTrans" cxnId="{4285F867-F581-48EA-B9E9-05504DE017A8}">
      <dgm:prSet/>
      <dgm:spPr/>
      <dgm:t>
        <a:bodyPr/>
        <a:lstStyle/>
        <a:p>
          <a:endParaRPr lang="en-US"/>
        </a:p>
      </dgm:t>
    </dgm:pt>
    <dgm:pt modelId="{08E8ABF0-D0A8-492A-AD20-9916B3A048BE}" type="pres">
      <dgm:prSet presAssocID="{AF8E1D72-C0CB-4FBD-820D-721E94DA2CC1}" presName="Name0" presStyleCnt="0">
        <dgm:presLayoutVars>
          <dgm:dir/>
          <dgm:resizeHandles val="exact"/>
        </dgm:presLayoutVars>
      </dgm:prSet>
      <dgm:spPr/>
    </dgm:pt>
    <dgm:pt modelId="{9A6C1824-C025-4CEE-B11C-7613E6F6C435}" type="pres">
      <dgm:prSet presAssocID="{174737DA-CB4B-489F-BCCB-BA3FBF2AC8EE}" presName="node" presStyleLbl="node1" presStyleIdx="0" presStyleCnt="3">
        <dgm:presLayoutVars>
          <dgm:bulletEnabled val="1"/>
        </dgm:presLayoutVars>
      </dgm:prSet>
      <dgm:spPr/>
    </dgm:pt>
    <dgm:pt modelId="{83D2610D-07BB-4C33-8A6A-1C8D7A812E1D}" type="pres">
      <dgm:prSet presAssocID="{6B2F714C-C226-4EE1-A95B-7578946E3AF4}" presName="sibTrans" presStyleLbl="sibTrans2D1" presStyleIdx="0" presStyleCnt="2"/>
      <dgm:spPr/>
    </dgm:pt>
    <dgm:pt modelId="{5E0D2D8D-37DD-435D-940C-AEFEBFD939F3}" type="pres">
      <dgm:prSet presAssocID="{6B2F714C-C226-4EE1-A95B-7578946E3AF4}" presName="connectorText" presStyleLbl="sibTrans2D1" presStyleIdx="0" presStyleCnt="2"/>
      <dgm:spPr/>
    </dgm:pt>
    <dgm:pt modelId="{CD7EC70A-8E95-48EC-95FE-7C8333487E53}" type="pres">
      <dgm:prSet presAssocID="{ABBC72C2-9E81-49C8-AE68-CC30F0E6C654}" presName="node" presStyleLbl="node1" presStyleIdx="1" presStyleCnt="3">
        <dgm:presLayoutVars>
          <dgm:bulletEnabled val="1"/>
        </dgm:presLayoutVars>
      </dgm:prSet>
      <dgm:spPr/>
    </dgm:pt>
    <dgm:pt modelId="{F3A2EEEE-C96E-417F-AEE6-7EA587ECF039}" type="pres">
      <dgm:prSet presAssocID="{72964909-41B4-4532-83B3-34852C2EE0A4}" presName="sibTrans" presStyleLbl="sibTrans2D1" presStyleIdx="1" presStyleCnt="2"/>
      <dgm:spPr/>
    </dgm:pt>
    <dgm:pt modelId="{99B59E06-16E4-44D3-9653-42C0F0C159D9}" type="pres">
      <dgm:prSet presAssocID="{72964909-41B4-4532-83B3-34852C2EE0A4}" presName="connectorText" presStyleLbl="sibTrans2D1" presStyleIdx="1" presStyleCnt="2"/>
      <dgm:spPr/>
    </dgm:pt>
    <dgm:pt modelId="{5ED842B9-E845-42D6-AD37-2F484F391EA6}" type="pres">
      <dgm:prSet presAssocID="{6F1DEE67-C24C-4DBD-8128-1C6CD2D469CA}" presName="node" presStyleLbl="node1" presStyleIdx="2" presStyleCnt="3">
        <dgm:presLayoutVars>
          <dgm:bulletEnabled val="1"/>
        </dgm:presLayoutVars>
      </dgm:prSet>
      <dgm:spPr/>
    </dgm:pt>
  </dgm:ptLst>
  <dgm:cxnLst>
    <dgm:cxn modelId="{7C196713-4D31-4735-914E-7473FD66E3C3}" srcId="{AF8E1D72-C0CB-4FBD-820D-721E94DA2CC1}" destId="{ABBC72C2-9E81-49C8-AE68-CC30F0E6C654}" srcOrd="1" destOrd="0" parTransId="{6A2AB3DC-34BD-48D5-A112-A5868ADA56A8}" sibTransId="{72964909-41B4-4532-83B3-34852C2EE0A4}"/>
    <dgm:cxn modelId="{4285F867-F581-48EA-B9E9-05504DE017A8}" srcId="{AF8E1D72-C0CB-4FBD-820D-721E94DA2CC1}" destId="{6F1DEE67-C24C-4DBD-8128-1C6CD2D469CA}" srcOrd="2" destOrd="0" parTransId="{4844515F-2E60-4597-A9DC-9DB087C45115}" sibTransId="{580438BC-4D20-4317-87C8-E594DB186E61}"/>
    <dgm:cxn modelId="{BCB4814A-547A-4253-926A-B2C746E63E6D}" type="presOf" srcId="{ABBC72C2-9E81-49C8-AE68-CC30F0E6C654}" destId="{CD7EC70A-8E95-48EC-95FE-7C8333487E53}" srcOrd="0" destOrd="0" presId="urn:microsoft.com/office/officeart/2005/8/layout/process1"/>
    <dgm:cxn modelId="{FF88A14F-4DE0-494D-9674-8C0AA5559E4C}" type="presOf" srcId="{72964909-41B4-4532-83B3-34852C2EE0A4}" destId="{F3A2EEEE-C96E-417F-AEE6-7EA587ECF039}" srcOrd="0" destOrd="0" presId="urn:microsoft.com/office/officeart/2005/8/layout/process1"/>
    <dgm:cxn modelId="{04BEA26F-5F33-45B7-8C67-51255D7F9F32}" type="presOf" srcId="{6B2F714C-C226-4EE1-A95B-7578946E3AF4}" destId="{5E0D2D8D-37DD-435D-940C-AEFEBFD939F3}" srcOrd="1" destOrd="0" presId="urn:microsoft.com/office/officeart/2005/8/layout/process1"/>
    <dgm:cxn modelId="{1FD24974-E2A9-4C69-BDE8-DBFC1F6AA8CE}" type="presOf" srcId="{174737DA-CB4B-489F-BCCB-BA3FBF2AC8EE}" destId="{9A6C1824-C025-4CEE-B11C-7613E6F6C435}" srcOrd="0" destOrd="0" presId="urn:microsoft.com/office/officeart/2005/8/layout/process1"/>
    <dgm:cxn modelId="{0C824B8B-5E9B-4BC2-A43E-6EDBF6E2DA65}" srcId="{AF8E1D72-C0CB-4FBD-820D-721E94DA2CC1}" destId="{174737DA-CB4B-489F-BCCB-BA3FBF2AC8EE}" srcOrd="0" destOrd="0" parTransId="{326F6AD0-A955-4834-95F1-4BB020FD8ECB}" sibTransId="{6B2F714C-C226-4EE1-A95B-7578946E3AF4}"/>
    <dgm:cxn modelId="{BB11C79C-A4FB-4007-902F-57AFE9B5A0EF}" type="presOf" srcId="{AF8E1D72-C0CB-4FBD-820D-721E94DA2CC1}" destId="{08E8ABF0-D0A8-492A-AD20-9916B3A048BE}" srcOrd="0" destOrd="0" presId="urn:microsoft.com/office/officeart/2005/8/layout/process1"/>
    <dgm:cxn modelId="{1D17CBA0-DC5B-410C-BBBA-32C84C03333F}" type="presOf" srcId="{6F1DEE67-C24C-4DBD-8128-1C6CD2D469CA}" destId="{5ED842B9-E845-42D6-AD37-2F484F391EA6}" srcOrd="0" destOrd="0" presId="urn:microsoft.com/office/officeart/2005/8/layout/process1"/>
    <dgm:cxn modelId="{F8590EA8-F1AE-424B-9CB5-87D92187F984}" type="presOf" srcId="{6B2F714C-C226-4EE1-A95B-7578946E3AF4}" destId="{83D2610D-07BB-4C33-8A6A-1C8D7A812E1D}" srcOrd="0" destOrd="0" presId="urn:microsoft.com/office/officeart/2005/8/layout/process1"/>
    <dgm:cxn modelId="{1EA42FD2-0E31-464F-84BE-D085F2F173F4}" type="presOf" srcId="{72964909-41B4-4532-83B3-34852C2EE0A4}" destId="{99B59E06-16E4-44D3-9653-42C0F0C159D9}" srcOrd="1" destOrd="0" presId="urn:microsoft.com/office/officeart/2005/8/layout/process1"/>
    <dgm:cxn modelId="{3017F257-4FD3-48A0-84B0-F35D0B67E9BA}" type="presParOf" srcId="{08E8ABF0-D0A8-492A-AD20-9916B3A048BE}" destId="{9A6C1824-C025-4CEE-B11C-7613E6F6C435}" srcOrd="0" destOrd="0" presId="urn:microsoft.com/office/officeart/2005/8/layout/process1"/>
    <dgm:cxn modelId="{09DC1F59-C54D-4179-95F3-EAE3B77CB690}" type="presParOf" srcId="{08E8ABF0-D0A8-492A-AD20-9916B3A048BE}" destId="{83D2610D-07BB-4C33-8A6A-1C8D7A812E1D}" srcOrd="1" destOrd="0" presId="urn:microsoft.com/office/officeart/2005/8/layout/process1"/>
    <dgm:cxn modelId="{D28AD3B9-DEC6-48E5-9959-3EDA11644F71}" type="presParOf" srcId="{83D2610D-07BB-4C33-8A6A-1C8D7A812E1D}" destId="{5E0D2D8D-37DD-435D-940C-AEFEBFD939F3}" srcOrd="0" destOrd="0" presId="urn:microsoft.com/office/officeart/2005/8/layout/process1"/>
    <dgm:cxn modelId="{98B92879-98B2-423C-846D-D0F09E6B0D4B}" type="presParOf" srcId="{08E8ABF0-D0A8-492A-AD20-9916B3A048BE}" destId="{CD7EC70A-8E95-48EC-95FE-7C8333487E53}" srcOrd="2" destOrd="0" presId="urn:microsoft.com/office/officeart/2005/8/layout/process1"/>
    <dgm:cxn modelId="{77A79E40-4B06-4CBA-925D-5A8CAB51E176}" type="presParOf" srcId="{08E8ABF0-D0A8-492A-AD20-9916B3A048BE}" destId="{F3A2EEEE-C96E-417F-AEE6-7EA587ECF039}" srcOrd="3" destOrd="0" presId="urn:microsoft.com/office/officeart/2005/8/layout/process1"/>
    <dgm:cxn modelId="{B6E5BCAE-5D9F-4349-B0A0-E93D0F0D1947}" type="presParOf" srcId="{F3A2EEEE-C96E-417F-AEE6-7EA587ECF039}" destId="{99B59E06-16E4-44D3-9653-42C0F0C159D9}" srcOrd="0" destOrd="0" presId="urn:microsoft.com/office/officeart/2005/8/layout/process1"/>
    <dgm:cxn modelId="{486BB653-B98C-4B2D-8DE7-A31A9032F163}" type="presParOf" srcId="{08E8ABF0-D0A8-492A-AD20-9916B3A048BE}" destId="{5ED842B9-E845-42D6-AD37-2F484F391EA6}" srcOrd="4" destOrd="0" presId="urn:microsoft.com/office/officeart/2005/8/layout/process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57D46-BDB2-47E5-A7EC-2A77C5218034}">
      <dsp:nvSpPr>
        <dsp:cNvPr id="0" name=""/>
        <dsp:cNvSpPr/>
      </dsp:nvSpPr>
      <dsp:spPr>
        <a:xfrm>
          <a:off x="657086" y="0"/>
          <a:ext cx="3144289" cy="36991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7586F45-0851-4100-8EC9-D077782773E5}">
      <dsp:nvSpPr>
        <dsp:cNvPr id="0" name=""/>
        <dsp:cNvSpPr/>
      </dsp:nvSpPr>
      <dsp:spPr>
        <a:xfrm>
          <a:off x="814300" y="147966"/>
          <a:ext cx="2829860" cy="2404456"/>
        </a:xfrm>
        <a:prstGeom prst="rect">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419AA-ECF2-44DA-9C11-EEB94539AD6E}">
      <dsp:nvSpPr>
        <dsp:cNvPr id="0" name=""/>
        <dsp:cNvSpPr/>
      </dsp:nvSpPr>
      <dsp:spPr>
        <a:xfrm>
          <a:off x="814300" y="2552423"/>
          <a:ext cx="2829860" cy="998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tx1"/>
              </a:solidFill>
              <a:latin typeface="Segoe UI"/>
              <a:cs typeface="Segoe UI"/>
            </a:rPr>
            <a:t>[Name]</a:t>
          </a:r>
          <a:br>
            <a:rPr lang="en-US" sz="2600" kern="1200" dirty="0">
              <a:solidFill>
                <a:schemeClr val="tx1"/>
              </a:solidFill>
              <a:latin typeface="Segoe UI"/>
              <a:cs typeface="Segoe UI"/>
            </a:rPr>
          </a:br>
          <a:r>
            <a:rPr lang="en-US" sz="2600" kern="1200" dirty="0">
              <a:solidFill>
                <a:schemeClr val="tx1"/>
              </a:solidFill>
              <a:latin typeface="Segoe UI"/>
              <a:cs typeface="Segoe UI"/>
            </a:rPr>
            <a:t>Tech Lead </a:t>
          </a:r>
          <a:endParaRPr lang="en-US" sz="2600" kern="1200" dirty="0">
            <a:solidFill>
              <a:schemeClr val="tx1"/>
            </a:solidFill>
          </a:endParaRPr>
        </a:p>
      </dsp:txBody>
      <dsp:txXfrm>
        <a:off x="814300" y="2552423"/>
        <a:ext cx="2829860" cy="998774"/>
      </dsp:txXfrm>
    </dsp:sp>
    <dsp:sp modelId="{CB835CFE-D90B-4C93-A5CB-3F5101C06164}">
      <dsp:nvSpPr>
        <dsp:cNvPr id="0" name=""/>
        <dsp:cNvSpPr/>
      </dsp:nvSpPr>
      <dsp:spPr>
        <a:xfrm>
          <a:off x="4646126" y="0"/>
          <a:ext cx="3144289" cy="369916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8274BBD-29A7-4BD1-B6FD-6E765EC58406}">
      <dsp:nvSpPr>
        <dsp:cNvPr id="0" name=""/>
        <dsp:cNvSpPr/>
      </dsp:nvSpPr>
      <dsp:spPr>
        <a:xfrm>
          <a:off x="4803340" y="147966"/>
          <a:ext cx="2829860" cy="2404456"/>
        </a:xfrm>
        <a:prstGeom prst="rect">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F80B0C-D03F-4231-8BE8-488DF6B17A44}">
      <dsp:nvSpPr>
        <dsp:cNvPr id="0" name=""/>
        <dsp:cNvSpPr/>
      </dsp:nvSpPr>
      <dsp:spPr>
        <a:xfrm>
          <a:off x="4803340" y="2552423"/>
          <a:ext cx="2829860" cy="998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tx1"/>
              </a:solidFill>
              <a:latin typeface="Segoe UI"/>
              <a:cs typeface="Segoe UI"/>
            </a:rPr>
            <a:t>[Name]</a:t>
          </a:r>
          <a:br>
            <a:rPr lang="en-US" sz="2600" kern="1200" dirty="0">
              <a:solidFill>
                <a:schemeClr val="tx1"/>
              </a:solidFill>
              <a:latin typeface="Segoe UI"/>
              <a:cs typeface="Segoe UI"/>
            </a:rPr>
          </a:br>
          <a:r>
            <a:rPr lang="en-US" sz="2600" kern="1200" dirty="0">
              <a:solidFill>
                <a:schemeClr val="tx1"/>
              </a:solidFill>
              <a:latin typeface="Segoe UI"/>
              <a:cs typeface="Segoe UI"/>
            </a:rPr>
            <a:t> Project Lead </a:t>
          </a:r>
        </a:p>
      </dsp:txBody>
      <dsp:txXfrm>
        <a:off x="4803340" y="2552423"/>
        <a:ext cx="2829860" cy="998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C1824-C025-4CEE-B11C-7613E6F6C435}">
      <dsp:nvSpPr>
        <dsp:cNvPr id="0" name=""/>
        <dsp:cNvSpPr/>
      </dsp:nvSpPr>
      <dsp:spPr>
        <a:xfrm>
          <a:off x="8199" y="0"/>
          <a:ext cx="2450834" cy="1429164"/>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Receive TSI assignment</a:t>
          </a:r>
        </a:p>
      </dsp:txBody>
      <dsp:txXfrm>
        <a:off x="50058" y="41859"/>
        <a:ext cx="2367116" cy="1345446"/>
      </dsp:txXfrm>
    </dsp:sp>
    <dsp:sp modelId="{83D2610D-07BB-4C33-8A6A-1C8D7A812E1D}">
      <dsp:nvSpPr>
        <dsp:cNvPr id="0" name=""/>
        <dsp:cNvSpPr/>
      </dsp:nvSpPr>
      <dsp:spPr>
        <a:xfrm>
          <a:off x="2704117" y="410678"/>
          <a:ext cx="519576" cy="607806"/>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04117" y="532239"/>
        <a:ext cx="363703" cy="364684"/>
      </dsp:txXfrm>
    </dsp:sp>
    <dsp:sp modelId="{D8A72056-A262-4756-9B36-A57B61F667FD}">
      <dsp:nvSpPr>
        <dsp:cNvPr id="0" name=""/>
        <dsp:cNvSpPr/>
      </dsp:nvSpPr>
      <dsp:spPr>
        <a:xfrm>
          <a:off x="3439368" y="0"/>
          <a:ext cx="2450834" cy="1429164"/>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Attend or coach an FY22 </a:t>
          </a:r>
          <a:r>
            <a:rPr lang="en-US" sz="2500" kern="1200" dirty="0" err="1"/>
            <a:t>OpenHack</a:t>
          </a:r>
          <a:endParaRPr lang="en-US" sz="2500" kern="1200" dirty="0"/>
        </a:p>
      </dsp:txBody>
      <dsp:txXfrm>
        <a:off x="3481227" y="41859"/>
        <a:ext cx="2367116" cy="1345446"/>
      </dsp:txXfrm>
    </dsp:sp>
    <dsp:sp modelId="{95AD2AC6-5A5C-4641-B27E-D056290F7427}">
      <dsp:nvSpPr>
        <dsp:cNvPr id="0" name=""/>
        <dsp:cNvSpPr/>
      </dsp:nvSpPr>
      <dsp:spPr>
        <a:xfrm>
          <a:off x="6135286" y="410678"/>
          <a:ext cx="519576" cy="607806"/>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135286" y="532239"/>
        <a:ext cx="363703" cy="364684"/>
      </dsp:txXfrm>
    </dsp:sp>
    <dsp:sp modelId="{CD7EC70A-8E95-48EC-95FE-7C8333487E53}">
      <dsp:nvSpPr>
        <dsp:cNvPr id="0" name=""/>
        <dsp:cNvSpPr/>
      </dsp:nvSpPr>
      <dsp:spPr>
        <a:xfrm>
          <a:off x="6870536" y="0"/>
          <a:ext cx="2450834" cy="1429164"/>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Receive TSI credit</a:t>
          </a:r>
        </a:p>
      </dsp:txBody>
      <dsp:txXfrm>
        <a:off x="6912395" y="41859"/>
        <a:ext cx="2367116" cy="1345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C1824-C025-4CEE-B11C-7613E6F6C435}">
      <dsp:nvSpPr>
        <dsp:cNvPr id="0" name=""/>
        <dsp:cNvSpPr/>
      </dsp:nvSpPr>
      <dsp:spPr>
        <a:xfrm>
          <a:off x="8199" y="30050"/>
          <a:ext cx="2450834" cy="1470500"/>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Receive TSI assignment</a:t>
          </a:r>
        </a:p>
      </dsp:txBody>
      <dsp:txXfrm>
        <a:off x="51268" y="73119"/>
        <a:ext cx="2364696" cy="1384362"/>
      </dsp:txXfrm>
    </dsp:sp>
    <dsp:sp modelId="{83D2610D-07BB-4C33-8A6A-1C8D7A812E1D}">
      <dsp:nvSpPr>
        <dsp:cNvPr id="0" name=""/>
        <dsp:cNvSpPr/>
      </dsp:nvSpPr>
      <dsp:spPr>
        <a:xfrm>
          <a:off x="2704117" y="461397"/>
          <a:ext cx="519576" cy="607806"/>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704117" y="582958"/>
        <a:ext cx="363703" cy="364684"/>
      </dsp:txXfrm>
    </dsp:sp>
    <dsp:sp modelId="{CD7EC70A-8E95-48EC-95FE-7C8333487E53}">
      <dsp:nvSpPr>
        <dsp:cNvPr id="0" name=""/>
        <dsp:cNvSpPr/>
      </dsp:nvSpPr>
      <dsp:spPr>
        <a:xfrm>
          <a:off x="3439368" y="30050"/>
          <a:ext cx="2450834" cy="1470500"/>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Complete Coach Ready course </a:t>
          </a:r>
          <a:r>
            <a:rPr lang="en-US" sz="2300"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aka.ms/</a:t>
          </a:r>
          <a:r>
            <a:rPr lang="en-US" sz="2300" kern="1200" err="1">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ohcr</a:t>
          </a:r>
          <a:endParaRPr lang="en-US" sz="2300" kern="1200">
            <a:solidFill>
              <a:schemeClr val="tx1"/>
            </a:solidFill>
          </a:endParaRPr>
        </a:p>
      </dsp:txBody>
      <dsp:txXfrm>
        <a:off x="3482437" y="73119"/>
        <a:ext cx="2364696" cy="1384362"/>
      </dsp:txXfrm>
    </dsp:sp>
    <dsp:sp modelId="{F3A2EEEE-C96E-417F-AEE6-7EA587ECF039}">
      <dsp:nvSpPr>
        <dsp:cNvPr id="0" name=""/>
        <dsp:cNvSpPr/>
      </dsp:nvSpPr>
      <dsp:spPr>
        <a:xfrm>
          <a:off x="6135286" y="461397"/>
          <a:ext cx="519576" cy="607806"/>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135286" y="582958"/>
        <a:ext cx="363703" cy="364684"/>
      </dsp:txXfrm>
    </dsp:sp>
    <dsp:sp modelId="{5ED842B9-E845-42D6-AD37-2F484F391EA6}">
      <dsp:nvSpPr>
        <dsp:cNvPr id="0" name=""/>
        <dsp:cNvSpPr/>
      </dsp:nvSpPr>
      <dsp:spPr>
        <a:xfrm>
          <a:off x="6870536" y="30050"/>
          <a:ext cx="2450834" cy="1470500"/>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Receive TSI credit</a:t>
          </a:r>
        </a:p>
      </dsp:txBody>
      <dsp:txXfrm>
        <a:off x="6913605" y="73119"/>
        <a:ext cx="2364696" cy="1384362"/>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7/24/2021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75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87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straight to the success criteria establishes an anti-pattern as </a:t>
            </a:r>
            <a:r>
              <a:rPr lang="en-US" err="1"/>
              <a:t>Openhack</a:t>
            </a:r>
            <a:r>
              <a:rPr lang="en-US"/>
              <a:t> is ~challenge based, meaning you are working to solve the </a:t>
            </a:r>
            <a:r>
              <a:rPr lang="en-US" b="1"/>
              <a:t>challenges</a:t>
            </a:r>
            <a:r>
              <a:rPr lang="en-US" b="0"/>
              <a:t>. The success criteria is only there to help you determine when your team has done enough to go to the next challenge.</a:t>
            </a:r>
          </a:p>
          <a:p>
            <a:endParaRPr lang="en-US" b="0"/>
          </a:p>
          <a:p>
            <a:r>
              <a:rPr lang="en-US" b="0"/>
              <a:t>If you do find it easier to go through the success criteria first, ALWAYS go back to read the challenge in full.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F49782-0057-4312-9179-661CAF686A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54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Cannot stress this enough. Make sure your team </a:t>
            </a:r>
            <a:r>
              <a:rPr lang="en-US" b="1"/>
              <a:t>understands </a:t>
            </a:r>
            <a:r>
              <a:rPr lang="en-US" b="0"/>
              <a:t>the challenge. Whether you read through the challenge as a team or allow individuals to read on their own… Make sure everyone on the team understands the problem. This is particularly important for </a:t>
            </a:r>
            <a:r>
              <a:rPr lang="en-US" b="1"/>
              <a:t>beginners. </a:t>
            </a:r>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F49782-0057-4312-9179-661CAF686A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81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challenge specific pitfalls, please refer to the guide/cheat sheet for coaches.</a:t>
            </a:r>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F49782-0057-4312-9179-661CAF686A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14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Once your team has a good understanding of the challenge, create a plan to execute. This could be creating tasks and/or workstreams.</a:t>
            </a:r>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F49782-0057-4312-9179-661CAF686A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38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has been effective in the past and helps to ensure understanding of the challenges.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8F49782-0057-4312-9179-661CAF686A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6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292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18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3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5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Working agreement = breaks, standups, retros, alternate sharing screen on challenges</a:t>
            </a:r>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1477843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37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46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D7CA96-708D-4663-A872-1CF0E3CCB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99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4">
                    <a:lumMod val="10000"/>
                  </a:schemeClr>
                </a:solidFill>
              </a:rPr>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4">
                  <a:lumMod val="10000"/>
                </a:schemeClr>
              </a:solidFill>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FY22 Technical Skills Initiative is focused on hands-on learning and building the skills to pass that learning on. This is emphasized through the two requirements: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attendance and Coach Ready.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attendance can be met one of two ways: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participate in an FY22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an attendee,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coach at an FY22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a topic in which you are already endorsed to coach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become Coach Ready: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Attend an FY22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complete the Coach Ready learning path on Success Factors.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will only be endorsed in the topic that was completed through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participation, if you want to get endorsed in other topics, you need to participate in the Challenge Experience or attend another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that if you are already an endorsed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coach, then you have already met the Coach Ready requirement. All that remains is to meet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OpenHack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attendance requirement.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EE6AD-41A2-4F4B-A36F-343C3FBA5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80771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B0B7A7-645F-45EF-A82D-25C8E51FB3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114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EED0674D-0DCF-439C-8F7D-357F99E110E0}"/>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0118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5" name="MS logo gray - EMF" descr="Microsoft logo, gray text version">
            <a:extLst>
              <a:ext uri="{FF2B5EF4-FFF2-40B4-BE49-F238E27FC236}">
                <a16:creationId xmlns:a16="http://schemas.microsoft.com/office/drawing/2014/main" id="{B2FB9BFD-8BC7-4056-BD84-FC5B8F75FC5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2" name="Picture 1" descr="Diagram&#10;&#10;Description automatically generated">
            <a:extLst>
              <a:ext uri="{FF2B5EF4-FFF2-40B4-BE49-F238E27FC236}">
                <a16:creationId xmlns:a16="http://schemas.microsoft.com/office/drawing/2014/main" id="{1BE6D21C-A68F-4D9F-BAB7-877D79F89AF3}"/>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154146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400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15AFC358-C08A-4D84-B76D-6EB1426E9C6D}"/>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614952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object, wire&#10;&#10;Description automatically generated">
            <a:extLst>
              <a:ext uri="{FF2B5EF4-FFF2-40B4-BE49-F238E27FC236}">
                <a16:creationId xmlns:a16="http://schemas.microsoft.com/office/drawing/2014/main" id="{081DDF33-20C5-48CB-B5C1-031531F5EA69}"/>
              </a:ext>
            </a:extLst>
          </p:cNvPr>
          <p:cNvPicPr>
            <a:picLocks noChangeAspect="1"/>
          </p:cNvPicPr>
          <p:nvPr userDrawn="1"/>
        </p:nvPicPr>
        <p:blipFill rotWithShape="1">
          <a:blip r:embed="rId2">
            <a:alphaModFix amt="3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9034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buClr>
                <a:schemeClr val="accent3"/>
              </a:buClr>
              <a:buFont typeface="Courier New" panose="02070309020205020404" pitchFamily="49" charset="0"/>
              <a:buChar char="o"/>
              <a:defRPr/>
            </a:lvl1pPr>
            <a:lvl2pPr>
              <a:buClr>
                <a:schemeClr val="accent3"/>
              </a:buClr>
              <a:buFont typeface="Arial" panose="020B0604020202020204" pitchFamily="34" charset="0"/>
              <a:buChar char="•"/>
              <a:defRPr/>
            </a:lvl2pPr>
            <a:lvl3pPr>
              <a:buClr>
                <a:schemeClr val="accent3"/>
              </a:buClr>
              <a:buFont typeface="Arial" panose="020B0604020202020204" pitchFamily="34" charset="0"/>
              <a:buChar char="•"/>
              <a:defRPr/>
            </a:lvl3pPr>
            <a:lvl4pPr>
              <a:buClr>
                <a:schemeClr val="accent3"/>
              </a:buClr>
              <a:buFont typeface="Arial" panose="020B0604020202020204" pitchFamily="34" charset="0"/>
              <a:buChar char="•"/>
              <a:defRPr/>
            </a:lvl4pPr>
            <a:lvl5pPr>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buClr>
                <a:schemeClr val="accent3"/>
              </a:buClr>
              <a:buFont typeface="Courier New" panose="02070309020205020404" pitchFamily="49" charset="0"/>
              <a:buChar char="o"/>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898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6871E95E-D306-4FD5-9D47-6EA57CC6B28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575342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69990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21641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2" name="Picture 1" descr="A picture containing object, wire&#10;&#10;Description automatically generated">
            <a:extLst>
              <a:ext uri="{FF2B5EF4-FFF2-40B4-BE49-F238E27FC236}">
                <a16:creationId xmlns:a16="http://schemas.microsoft.com/office/drawing/2014/main" id="{959BCF31-289E-486B-9409-C6C560FA49A9}"/>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155964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1016158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69D2D148-2B53-45FC-925F-72632F92655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735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824836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3496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0332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grpSp>
        <p:nvGrpSpPr>
          <p:cNvPr id="10" name="Group 9">
            <a:extLst>
              <a:ext uri="{FF2B5EF4-FFF2-40B4-BE49-F238E27FC236}">
                <a16:creationId xmlns:a16="http://schemas.microsoft.com/office/drawing/2014/main" id="{C0C8172F-E304-465B-A97A-66EFB9EA657E}"/>
              </a:ext>
            </a:extLst>
          </p:cNvPr>
          <p:cNvGrpSpPr/>
          <p:nvPr userDrawn="1"/>
        </p:nvGrpSpPr>
        <p:grpSpPr>
          <a:xfrm>
            <a:off x="0" y="1025532"/>
            <a:ext cx="4305635" cy="98740"/>
            <a:chOff x="0" y="1025532"/>
            <a:chExt cx="4305635" cy="98740"/>
          </a:xfrm>
        </p:grpSpPr>
        <p:cxnSp>
          <p:nvCxnSpPr>
            <p:cNvPr id="11" name="Straight Connector 10">
              <a:extLst>
                <a:ext uri="{FF2B5EF4-FFF2-40B4-BE49-F238E27FC236}">
                  <a16:creationId xmlns:a16="http://schemas.microsoft.com/office/drawing/2014/main" id="{ED91AEA3-33F1-430B-AE67-BF483178C97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2D2CCAA-1922-4A4D-BCF0-8090285BF100}"/>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82274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830059"/>
            <a:ext cx="4158362" cy="12941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7" name="Group 6">
            <a:extLst>
              <a:ext uri="{FF2B5EF4-FFF2-40B4-BE49-F238E27FC236}">
                <a16:creationId xmlns:a16="http://schemas.microsoft.com/office/drawing/2014/main" id="{A627818D-1087-4753-A1DB-1F7EB3A8E964}"/>
              </a:ext>
            </a:extLst>
          </p:cNvPr>
          <p:cNvGrpSpPr/>
          <p:nvPr userDrawn="1"/>
        </p:nvGrpSpPr>
        <p:grpSpPr>
          <a:xfrm>
            <a:off x="0" y="3280499"/>
            <a:ext cx="4305635" cy="98740"/>
            <a:chOff x="0" y="1025532"/>
            <a:chExt cx="4305635" cy="98740"/>
          </a:xfrm>
        </p:grpSpPr>
        <p:cxnSp>
          <p:nvCxnSpPr>
            <p:cNvPr id="8" name="Straight Connector 7">
              <a:extLst>
                <a:ext uri="{FF2B5EF4-FFF2-40B4-BE49-F238E27FC236}">
                  <a16:creationId xmlns:a16="http://schemas.microsoft.com/office/drawing/2014/main" id="{F417FAA8-5BFA-4051-833C-29988134B910}"/>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21A76EC-86CE-496D-8D0C-53B77CBF5E3A}"/>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02244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2" name="Picture 1">
            <a:extLst>
              <a:ext uri="{FF2B5EF4-FFF2-40B4-BE49-F238E27FC236}">
                <a16:creationId xmlns:a16="http://schemas.microsoft.com/office/drawing/2014/main" id="{854D6168-F269-45E0-AF21-7EC0B93F915F}"/>
              </a:ext>
            </a:extLst>
          </p:cNvPr>
          <p:cNvPicPr>
            <a:picLocks noChangeAspect="1"/>
          </p:cNvPicPr>
          <p:nvPr userDrawn="1"/>
        </p:nvPicPr>
        <p:blipFill rotWithShape="1">
          <a:blip r:embed="rId3"/>
          <a:srcRect l="28506" t="1" r="-3766" b="-36417"/>
          <a:stretch/>
        </p:blipFill>
        <p:spPr>
          <a:xfrm>
            <a:off x="0" y="145540"/>
            <a:ext cx="4445181" cy="683576"/>
          </a:xfrm>
          <a:prstGeom prst="rect">
            <a:avLst/>
          </a:prstGeom>
        </p:spPr>
      </p:pic>
    </p:spTree>
    <p:extLst>
      <p:ext uri="{BB962C8B-B14F-4D97-AF65-F5344CB8AC3E}">
        <p14:creationId xmlns:p14="http://schemas.microsoft.com/office/powerpoint/2010/main" val="279163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088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145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9217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71972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163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29825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6048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9024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63053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00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5322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9423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0458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30465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descr="A picture containing object, wire&#10;&#10;Description automatically generated">
            <a:extLst>
              <a:ext uri="{FF2B5EF4-FFF2-40B4-BE49-F238E27FC236}">
                <a16:creationId xmlns:a16="http://schemas.microsoft.com/office/drawing/2014/main" id="{E380E35D-0EF6-4212-ACE5-6BBB7F8147C4}"/>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5935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6B3A9ED8-F3AF-4101-97ED-37FAA28989FC}"/>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7A822A4-8412-44CE-9668-D08A89F32DC9}"/>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5EDC16A2-AD1F-4929-8BCA-DBB6837DF7FF}"/>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EF0F9D29-D5B2-4F9D-8A02-C4FBF59DAAD6}"/>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87764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363F8008-B28F-4A48-8A64-1716E633416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33F2002B-B7F0-4A9C-9B99-3811E7418EE3}"/>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13492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1604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picture containing object, wire&#10;&#10;Description automatically generated">
            <a:extLst>
              <a:ext uri="{FF2B5EF4-FFF2-40B4-BE49-F238E27FC236}">
                <a16:creationId xmlns:a16="http://schemas.microsoft.com/office/drawing/2014/main" id="{6AC91185-58DD-4722-BD5C-2B9208144640}"/>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4652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733FE470-05A7-4EBC-AE74-72ABDF9BA8A3}"/>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40A15D-0759-4795-B9E0-1DD6AAEF0181}"/>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88201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95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065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963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icture containing object, wire&#10;&#10;Description automatically generated">
            <a:extLst>
              <a:ext uri="{FF2B5EF4-FFF2-40B4-BE49-F238E27FC236}">
                <a16:creationId xmlns:a16="http://schemas.microsoft.com/office/drawing/2014/main" id="{D35EEEC1-D8BC-418C-A386-B1643D501FFE}"/>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71072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7063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3 dkblue w. blue corners">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C7BC7A74-49B9-9946-ADD4-D26C5EFBF4C0}"/>
              </a:ext>
            </a:extLst>
          </p:cNvPr>
          <p:cNvSpPr>
            <a:spLocks noGrp="1"/>
          </p:cNvSpPr>
          <p:nvPr>
            <p:ph type="body" sz="quarter" idx="11"/>
          </p:nvPr>
        </p:nvSpPr>
        <p:spPr>
          <a:xfrm>
            <a:off x="1043189" y="966520"/>
            <a:ext cx="7366828" cy="875159"/>
          </a:xfrm>
          <a:prstGeom prst="rect">
            <a:avLst/>
          </a:prstGeom>
        </p:spPr>
        <p:txBody>
          <a:bodyPr/>
          <a:lstStyle>
            <a:lvl1pPr marL="0" indent="0">
              <a:buFontTx/>
              <a:buNone/>
              <a:defRPr sz="3600" b="0" i="0">
                <a:solidFill>
                  <a:srgbClr val="00BCF2"/>
                </a:solidFill>
                <a:latin typeface="Segoe UI" panose="020B0502040204020203" pitchFamily="34" charset="0"/>
                <a:cs typeface="Segoe UI" panose="020B0502040204020203" pitchFamily="34" charset="0"/>
              </a:defRPr>
            </a:lvl1pPr>
          </a:lstStyle>
          <a:p>
            <a:pPr lvl="0"/>
            <a:r>
              <a:rPr lang="en-US"/>
              <a:t>Click to edit Master text styles</a:t>
            </a:r>
          </a:p>
        </p:txBody>
      </p:sp>
      <p:sp>
        <p:nvSpPr>
          <p:cNvPr id="5" name="Text Placeholder 8">
            <a:extLst>
              <a:ext uri="{FF2B5EF4-FFF2-40B4-BE49-F238E27FC236}">
                <a16:creationId xmlns:a16="http://schemas.microsoft.com/office/drawing/2014/main" id="{9228AD62-6669-934A-B78B-18233A517A95}"/>
              </a:ext>
            </a:extLst>
          </p:cNvPr>
          <p:cNvSpPr>
            <a:spLocks noGrp="1"/>
          </p:cNvSpPr>
          <p:nvPr>
            <p:ph type="body" sz="quarter" idx="13"/>
          </p:nvPr>
        </p:nvSpPr>
        <p:spPr>
          <a:xfrm>
            <a:off x="1043189" y="2213681"/>
            <a:ext cx="5452887" cy="914400"/>
          </a:xfrm>
          <a:prstGeom prst="rect">
            <a:avLst/>
          </a:prstGeom>
        </p:spPr>
        <p:txBody>
          <a:bodyPr/>
          <a:lstStyle>
            <a:lvl1pPr marL="342900" indent="-342900">
              <a:buFontTx/>
              <a:buBlip>
                <a:blip r:embed="rId2"/>
              </a:buBlip>
              <a:defRPr sz="2000">
                <a:solidFill>
                  <a:srgbClr val="00BCF2"/>
                </a:solidFill>
              </a:defRPr>
            </a:lvl1pPr>
            <a:lvl2pPr marL="685800" indent="-228600">
              <a:buFont typeface="Courier New" panose="02070309020205020404" pitchFamily="49" charset="0"/>
              <a:buChar char="o"/>
              <a:defRPr sz="1600">
                <a:solidFill>
                  <a:srgbClr val="00BCF2"/>
                </a:solidFill>
              </a:defRPr>
            </a:lvl2pPr>
            <a:lvl3pPr marL="1143000" indent="-228600">
              <a:buFont typeface="Courier New" panose="02070309020205020404" pitchFamily="49" charset="0"/>
              <a:buChar char="o"/>
              <a:defRPr sz="1400">
                <a:solidFill>
                  <a:srgbClr val="00BCF2"/>
                </a:solidFill>
              </a:defRPr>
            </a:lvl3pPr>
            <a:lvl4pPr>
              <a:defRPr sz="1200">
                <a:solidFill>
                  <a:srgbClr val="00BCF2"/>
                </a:solidFill>
              </a:defRPr>
            </a:lvl4pPr>
            <a:lvl5pPr>
              <a:defRPr sz="1000">
                <a:solidFill>
                  <a:srgbClr val="00BCF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7987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06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4287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41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12333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206403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2179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696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499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3233691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1074392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8295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9" name="Rectangle 8">
            <a:extLst>
              <a:ext uri="{FF2B5EF4-FFF2-40B4-BE49-F238E27FC236}">
                <a16:creationId xmlns:a16="http://schemas.microsoft.com/office/drawing/2014/main" id="{45292514-2457-40F8-A02B-7B591B3200C8}"/>
              </a:ext>
            </a:extLst>
          </p:cNvPr>
          <p:cNvSpPr/>
          <p:nvPr userDrawn="1"/>
        </p:nvSpPr>
        <p:spPr>
          <a:xfrm>
            <a:off x="4673600" y="3629848"/>
            <a:ext cx="5715000" cy="19203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6804EC3-0849-4610-A436-6DD9884A413F}"/>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D82BF612-F7E2-445B-9E11-D532F46468CC}"/>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4" name="Picture 3">
            <a:extLst>
              <a:ext uri="{FF2B5EF4-FFF2-40B4-BE49-F238E27FC236}">
                <a16:creationId xmlns:a16="http://schemas.microsoft.com/office/drawing/2014/main" id="{EAA84E4D-E047-4475-9422-9E03721A8A05}"/>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1324661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113349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9" name="Picture 8" descr="A picture containing object, wire&#10;&#10;Description automatically generated">
            <a:extLst>
              <a:ext uri="{FF2B5EF4-FFF2-40B4-BE49-F238E27FC236}">
                <a16:creationId xmlns:a16="http://schemas.microsoft.com/office/drawing/2014/main" id="{29146B92-98F3-48FC-B349-6E5499B772EC}"/>
              </a:ext>
            </a:extLst>
          </p:cNvPr>
          <p:cNvPicPr>
            <a:picLocks noChangeAspect="1"/>
          </p:cNvPicPr>
          <p:nvPr userDrawn="1"/>
        </p:nvPicPr>
        <p:blipFill rotWithShape="1">
          <a:blip r:embed="rId2">
            <a:alphaModFix amt="50000"/>
          </a:blip>
          <a:srcRect l="78041" t="23268" r="-718" b="27389"/>
          <a:stretch/>
        </p:blipFill>
        <p:spPr>
          <a:xfrm>
            <a:off x="9152826" y="-1"/>
            <a:ext cx="3029692" cy="685800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435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4614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184203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478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832496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2581346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2685004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81586223"/>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3203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E6E6E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10242948" y="585788"/>
            <a:ext cx="1366440" cy="292608"/>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rgbClr val="2F2F2F"/>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spTree>
    <p:extLst>
      <p:ext uri="{BB962C8B-B14F-4D97-AF65-F5344CB8AC3E}">
        <p14:creationId xmlns:p14="http://schemas.microsoft.com/office/powerpoint/2010/main" val="375727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4821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39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174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2768489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270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615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5105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5634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1104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693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4" name="Picture 13" descr="Diagram&#10;&#10;Description automatically generated">
            <a:extLst>
              <a:ext uri="{FF2B5EF4-FFF2-40B4-BE49-F238E27FC236}">
                <a16:creationId xmlns:a16="http://schemas.microsoft.com/office/drawing/2014/main" id="{D663F9E4-9D99-43AA-B8E1-955D9C1D06C6}"/>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5" name="Straight Connector 14">
            <a:extLst>
              <a:ext uri="{FF2B5EF4-FFF2-40B4-BE49-F238E27FC236}">
                <a16:creationId xmlns:a16="http://schemas.microsoft.com/office/drawing/2014/main" id="{8CA205A0-2662-41E2-BD2F-DEAB0A4DA326}"/>
              </a:ext>
            </a:extLst>
          </p:cNvPr>
          <p:cNvCxnSpPr>
            <a:cxnSpLocks/>
          </p:cNvCxnSpPr>
          <p:nvPr userDrawn="1"/>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018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25320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586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54788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57896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1025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3535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3901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742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56623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4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2" name="Picture 11" descr="Diagram&#10;&#10;Description automatically generated">
            <a:extLst>
              <a:ext uri="{FF2B5EF4-FFF2-40B4-BE49-F238E27FC236}">
                <a16:creationId xmlns:a16="http://schemas.microsoft.com/office/drawing/2014/main" id="{49527F31-9C8B-41DA-9849-077455570FAC}"/>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794088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03638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1827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975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571496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3371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875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8976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72557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37804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1"/>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988744599"/>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 id="2147483978" r:id="rId36"/>
    <p:sldLayoutId id="2147483979" r:id="rId37"/>
    <p:sldLayoutId id="2147483980" r:id="rId38"/>
    <p:sldLayoutId id="2147483981" r:id="rId39"/>
    <p:sldLayoutId id="2147483982" r:id="rId40"/>
    <p:sldLayoutId id="2147483983" r:id="rId41"/>
    <p:sldLayoutId id="2147483984" r:id="rId42"/>
    <p:sldLayoutId id="2147483985" r:id="rId43"/>
    <p:sldLayoutId id="2147483986" r:id="rId44"/>
    <p:sldLayoutId id="2147483987" r:id="rId45"/>
    <p:sldLayoutId id="2147483988" r:id="rId46"/>
    <p:sldLayoutId id="2147483989" r:id="rId47"/>
    <p:sldLayoutId id="2147483990" r:id="rId48"/>
    <p:sldLayoutId id="214748404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35112682"/>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ka.ms/ohbadgesoverview" TargetMode="External"/><Relationship Id="rId1" Type="http://schemas.openxmlformats.org/officeDocument/2006/relationships/slideLayout" Target="../slideLayouts/slideLayout65.xml"/><Relationship Id="rId5" Type="http://schemas.openxmlformats.org/officeDocument/2006/relationships/hyperlink" Target="mailto:AskOpenHack@microsoft.com" TargetMode="External"/><Relationship Id="rId4" Type="http://schemas.openxmlformats.org/officeDocument/2006/relationships/hyperlink" Target="https://aka.ms/OHCoachBadg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ka.ms/OHCoachMaterials" TargetMode="External"/><Relationship Id="rId3" Type="http://schemas.openxmlformats.org/officeDocument/2006/relationships/hyperlink" Target="https://aka.ms/CoachPortalGuide" TargetMode="External"/><Relationship Id="rId7" Type="http://schemas.openxmlformats.org/officeDocument/2006/relationships/hyperlink" Target="https://aka.ms/OHCoachMaterials/" TargetMode="External"/><Relationship Id="rId2" Type="http://schemas.openxmlformats.org/officeDocument/2006/relationships/hyperlink" Target="https://cloudsandbox.skillmeup.com/support" TargetMode="External"/><Relationship Id="rId1" Type="http://schemas.openxmlformats.org/officeDocument/2006/relationships/slideLayout" Target="../slideLayouts/slideLayout67.xml"/><Relationship Id="rId6" Type="http://schemas.openxmlformats.org/officeDocument/2006/relationships/hyperlink" Target="https://aka.ms/openhackplaybook" TargetMode="External"/><Relationship Id="rId5" Type="http://schemas.openxmlformats.org/officeDocument/2006/relationships/hyperlink" Target="https://aka.ms/OpenHackPlaybook" TargetMode="External"/><Relationship Id="rId10" Type="http://schemas.openxmlformats.org/officeDocument/2006/relationships/hyperlink" Target="https://aka.ms/OHBadgesOverview" TargetMode="External"/><Relationship Id="rId4" Type="http://schemas.openxmlformats.org/officeDocument/2006/relationships/hyperlink" Target="https://microsoft.sharepoint.com/teams/OpenHack/_layouts/OneNote.aspx?id=%2Fteams%2FOpenHack%2FOpenHack%20BOM%2FOpenHack%20Playbook&amp;wd=target%28How-To.one%7CFD0EB9A8-00A1-421C-85D8-F0D24C7CF6CA%2FCoach%7C3717A88E-EB95-4F4B-8A79-28FF1BA378DA%2F%29" TargetMode="External"/><Relationship Id="rId9" Type="http://schemas.openxmlformats.org/officeDocument/2006/relationships/hyperlink" Target="http://aka.ms/ohc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notesSlide" Target="../notesSlides/notesSlide8.xm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31.svg"/><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image" Target="../media/image30.png"/><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OpenHackTopicDecks"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cid:image010.png@01D5A43B.E5084D90" TargetMode="External"/><Relationship Id="rId2" Type="http://schemas.openxmlformats.org/officeDocument/2006/relationships/image" Target="../media/image32.png"/><Relationship Id="rId1" Type="http://schemas.openxmlformats.org/officeDocument/2006/relationships/slideLayout" Target="../slideLayouts/slideLayout65.xml"/><Relationship Id="rId6" Type="http://schemas.openxmlformats.org/officeDocument/2006/relationships/hyperlink" Target="https://aka.ms/ohportal" TargetMode="External"/><Relationship Id="rId5" Type="http://schemas.openxmlformats.org/officeDocument/2006/relationships/hyperlink" Target="mailto:alias@microsoft.com" TargetMode="External"/><Relationship Id="rId4" Type="http://schemas.openxmlformats.org/officeDocument/2006/relationships/hyperlink" Target="https://cloudsandbox.skillmeup.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5.xml"/><Relationship Id="rId5" Type="http://schemas.openxmlformats.org/officeDocument/2006/relationships/image" Target="../media/image48.sv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hyperlink" Target="https://aka.ms/OpenHackBYOS" TargetMode="External"/><Relationship Id="rId1" Type="http://schemas.openxmlformats.org/officeDocument/2006/relationships/slideLayout" Target="../slideLayouts/slideLayout6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6.png"/><Relationship Id="rId7" Type="http://schemas.openxmlformats.org/officeDocument/2006/relationships/hyperlink" Target="http://www.flickr.com/photos/stefanerschwendner/5369668460/" TargetMode="External"/><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778D2B2B-2518-437A-A2DD-B56445906D20}"/>
              </a:ext>
            </a:extLst>
          </p:cNvPr>
          <p:cNvSpPr txBox="1">
            <a:spLocks noGrp="1"/>
          </p:cNvSpPr>
          <p:nvPr>
            <p:ph type="title" idx="4294967295"/>
          </p:nvPr>
        </p:nvSpPr>
        <p:spPr>
          <a:xfrm>
            <a:off x="446810" y="5971280"/>
            <a:ext cx="7364413" cy="509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a:ea typeface="+mn-ea"/>
                <a:cs typeface="Segoe UI"/>
              </a:rPr>
              <a:t>KBYG &amp; Coach Prep</a:t>
            </a:r>
            <a:endParaRPr kumimoji="0" lang="en-US" sz="4000" b="0" i="0" u="none" strike="noStrike" kern="1200" cap="none" spc="-10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sp>
        <p:nvSpPr>
          <p:cNvPr id="12" name="Rectangle 11">
            <a:extLst>
              <a:ext uri="{FF2B5EF4-FFF2-40B4-BE49-F238E27FC236}">
                <a16:creationId xmlns:a16="http://schemas.microsoft.com/office/drawing/2014/main" id="{92C2C938-9559-4605-9D60-C047769B40E4}"/>
              </a:ext>
            </a:extLst>
          </p:cNvPr>
          <p:cNvSpPr/>
          <p:nvPr/>
        </p:nvSpPr>
        <p:spPr>
          <a:xfrm>
            <a:off x="5392584" y="5166092"/>
            <a:ext cx="6799415" cy="1610377"/>
          </a:xfrm>
          <a:prstGeom prst="rect">
            <a:avLst/>
          </a:prstGeom>
        </p:spPr>
        <p:txBody>
          <a:bodyPr wrap="square" anchor="t">
            <a:spAutoFit/>
          </a:bodyPr>
          <a:lstStyle/>
          <a:p>
            <a:pPr lvl="0">
              <a:defRPr/>
            </a:pPr>
            <a:r>
              <a:rPr lang="en-NZ" sz="2400" b="1" dirty="0">
                <a:solidFill>
                  <a:srgbClr val="FFFFFF"/>
                </a:solidFill>
                <a:latin typeface="Segoe UI"/>
                <a:cs typeface="Segoe UI"/>
              </a:rPr>
              <a:t>Microsoft Azure Well-Architected Framework</a:t>
            </a:r>
          </a:p>
          <a:p>
            <a:pPr>
              <a:defRPr/>
            </a:pPr>
            <a:r>
              <a:rPr lang="en-NZ" sz="2400" dirty="0">
                <a:solidFill>
                  <a:srgbClr val="FFFFFF"/>
                </a:solidFill>
                <a:latin typeface="Segoe UI"/>
                <a:cs typeface="Segoe UI"/>
              </a:rPr>
              <a:t>[Event Start Date – Event End Date]</a:t>
            </a:r>
          </a:p>
          <a:p>
            <a:pPr>
              <a:lnSpc>
                <a:spcPct val="150000"/>
              </a:lnSpc>
              <a:defRPr/>
            </a:pPr>
            <a:r>
              <a:rPr lang="en-NZ" dirty="0">
                <a:solidFill>
                  <a:srgbClr val="FFFFFF"/>
                </a:solidFill>
                <a:latin typeface="Segoe UI"/>
                <a:cs typeface="Segoe UI"/>
              </a:rPr>
              <a:t>Tech Lead: [Name]</a:t>
            </a:r>
          </a:p>
          <a:p>
            <a:pPr>
              <a:lnSpc>
                <a:spcPct val="150000"/>
              </a:lnSpc>
              <a:defRPr/>
            </a:pPr>
            <a:r>
              <a:rPr lang="en-NZ" dirty="0">
                <a:solidFill>
                  <a:srgbClr val="FFFFFF"/>
                </a:solidFill>
                <a:latin typeface="Segoe UI"/>
                <a:cs typeface="Segoe UI"/>
              </a:rPr>
              <a:t>Project Lead: [Name]</a:t>
            </a:r>
          </a:p>
        </p:txBody>
      </p:sp>
    </p:spTree>
    <p:extLst>
      <p:ext uri="{BB962C8B-B14F-4D97-AF65-F5344CB8AC3E}">
        <p14:creationId xmlns:p14="http://schemas.microsoft.com/office/powerpoint/2010/main" val="15778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chine generated alternative text:&#10;Cloud Sandbox Manager &#10;Details View &#10;My Sandboxes &#10;Badges Reporting &#10;Support &#10;Hello &#10;OpenHack I Microsoft I DevOps | 10-12 Oct 2020 &#10;DETAILS VIEW &#10;LEADER BOARD &#10;MESSAGE STUDENTS MESSAGE HISTORY O MESSAGE REPORT &#10;Select Lab &#10;OpenHack - Migrating Microsoft Workloads to Azure &#10;Lab View &#10;Time Taken &#10;User Feedback &#10;Trainer Feedback &#10;Feedback &#10;Attachment &#10;LIST CREDENTIALS &#10;Attachment &#10;Uri &#10;PROVIDE FEEDBACK &#10;Export to Excel &#10;Name &#10;User Email &#10;Module &#10;Title &#10;Feedback &#10;Type &#10;Date &#10;Update ">
            <a:extLst>
              <a:ext uri="{FF2B5EF4-FFF2-40B4-BE49-F238E27FC236}">
                <a16:creationId xmlns:a16="http://schemas.microsoft.com/office/drawing/2014/main" id="{965976EA-96C7-4A18-9C55-084F9BBD1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967" y="2654126"/>
            <a:ext cx="6635694" cy="31084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5CB5ED6-80CA-49A1-983E-187C99BE5D1A}"/>
              </a:ext>
            </a:extLst>
          </p:cNvPr>
          <p:cNvSpPr/>
          <p:nvPr/>
        </p:nvSpPr>
        <p:spPr bwMode="auto">
          <a:xfrm>
            <a:off x="7700806" y="4505770"/>
            <a:ext cx="1055770"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Machine generated alternative text:&#10;OPEN HACK GUIDE &#10;OPEN HACK ENVIRONMENT &#10;- Add feedback &#10;PROVIDE FEEDBACK &#10;Feedback Type &#10;General Veedback &#10;Documentation &#10;Feature Request &#10;Tech Blocker &#10;Challenge 3 ">
            <a:extLst>
              <a:ext uri="{FF2B5EF4-FFF2-40B4-BE49-F238E27FC236}">
                <a16:creationId xmlns:a16="http://schemas.microsoft.com/office/drawing/2014/main" id="{002CFE02-26F3-4586-A201-18E3FD204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4126"/>
            <a:ext cx="5505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4E5ED67-7F9B-4250-903E-7E222E2FE58D}"/>
              </a:ext>
            </a:extLst>
          </p:cNvPr>
          <p:cNvSpPr txBox="1"/>
          <p:nvPr/>
        </p:nvSpPr>
        <p:spPr>
          <a:xfrm>
            <a:off x="260205" y="1181111"/>
            <a:ext cx="4985039" cy="923330"/>
          </a:xfrm>
          <a:prstGeom prst="rect">
            <a:avLst/>
          </a:prstGeom>
          <a:noFill/>
        </p:spPr>
        <p:txBody>
          <a:bodyPr wrap="square">
            <a:spAutoFit/>
          </a:bodyPr>
          <a:lstStyle/>
          <a:p>
            <a:pPr marL="0" marR="0">
              <a:spcBef>
                <a:spcPts val="0"/>
              </a:spcBef>
              <a:spcAft>
                <a:spcPts val="0"/>
              </a:spcAft>
            </a:pPr>
            <a:r>
              <a:rPr lang="en-US" sz="1800" b="1">
                <a:effectLst/>
                <a:latin typeface="Segoe UI" panose="020B0502040204020203" pitchFamily="34" charset="0"/>
              </a:rPr>
              <a:t>Participant feedback </a:t>
            </a:r>
            <a:r>
              <a:rPr lang="en-US" sz="1800">
                <a:effectLst/>
                <a:latin typeface="Segoe UI" panose="020B0502040204020203" pitchFamily="34" charset="0"/>
              </a:rPr>
              <a:t>is captured in the final attendee classroom environment in the </a:t>
            </a:r>
            <a:r>
              <a:rPr lang="en-US" sz="1800">
                <a:solidFill>
                  <a:schemeClr val="bg1"/>
                </a:solidFill>
                <a:effectLst/>
                <a:highlight>
                  <a:srgbClr val="00FFFF"/>
                </a:highlight>
                <a:latin typeface="Segoe UI" panose="020B0502040204020203" pitchFamily="34" charset="0"/>
              </a:rPr>
              <a:t>'Provide Feedback</a:t>
            </a:r>
            <a:r>
              <a:rPr lang="en-US" sz="1800">
                <a:effectLst/>
                <a:highlight>
                  <a:srgbClr val="00FFFF"/>
                </a:highlight>
                <a:latin typeface="Segoe UI" panose="020B0502040204020203" pitchFamily="34" charset="0"/>
              </a:rPr>
              <a:t>’</a:t>
            </a:r>
            <a:r>
              <a:rPr lang="en-US" sz="1800">
                <a:effectLst/>
                <a:latin typeface="Segoe UI" panose="020B0502040204020203" pitchFamily="34" charset="0"/>
              </a:rPr>
              <a:t> tab. </a:t>
            </a:r>
          </a:p>
        </p:txBody>
      </p:sp>
      <p:grpSp>
        <p:nvGrpSpPr>
          <p:cNvPr id="22" name="Group 21">
            <a:extLst>
              <a:ext uri="{FF2B5EF4-FFF2-40B4-BE49-F238E27FC236}">
                <a16:creationId xmlns:a16="http://schemas.microsoft.com/office/drawing/2014/main" id="{E0A05F41-3BB7-4DAC-8136-9D2B2E7FF7C2}"/>
              </a:ext>
            </a:extLst>
          </p:cNvPr>
          <p:cNvGrpSpPr/>
          <p:nvPr/>
        </p:nvGrpSpPr>
        <p:grpSpPr>
          <a:xfrm>
            <a:off x="2666132" y="1789579"/>
            <a:ext cx="2745725" cy="1428214"/>
            <a:chOff x="2666132" y="1789579"/>
            <a:chExt cx="2745725" cy="1428214"/>
          </a:xfrm>
        </p:grpSpPr>
        <p:sp>
          <p:nvSpPr>
            <p:cNvPr id="13" name="Rectangle 12">
              <a:extLst>
                <a:ext uri="{FF2B5EF4-FFF2-40B4-BE49-F238E27FC236}">
                  <a16:creationId xmlns:a16="http://schemas.microsoft.com/office/drawing/2014/main" id="{DDADCDCB-94F1-43CF-B2B5-1E17C354D055}"/>
                </a:ext>
              </a:extLst>
            </p:cNvPr>
            <p:cNvSpPr/>
            <p:nvPr/>
          </p:nvSpPr>
          <p:spPr bwMode="auto">
            <a:xfrm>
              <a:off x="4164497" y="2830167"/>
              <a:ext cx="1247360" cy="387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highlight>
                  <a:srgbClr val="00FFFF"/>
                </a:high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627DC994-D738-4DCD-A230-D59151A5703C}"/>
                </a:ext>
              </a:extLst>
            </p:cNvPr>
            <p:cNvGrpSpPr/>
            <p:nvPr/>
          </p:nvGrpSpPr>
          <p:grpSpPr>
            <a:xfrm>
              <a:off x="2666132" y="1789579"/>
              <a:ext cx="1498365" cy="1234401"/>
              <a:chOff x="253781" y="1995061"/>
              <a:chExt cx="1498365" cy="1234401"/>
            </a:xfrm>
          </p:grpSpPr>
          <p:cxnSp>
            <p:nvCxnSpPr>
              <p:cNvPr id="19" name="Straight Connector 18">
                <a:extLst>
                  <a:ext uri="{FF2B5EF4-FFF2-40B4-BE49-F238E27FC236}">
                    <a16:creationId xmlns:a16="http://schemas.microsoft.com/office/drawing/2014/main" id="{FB4A4C85-D996-40A6-9866-97F967C4BB18}"/>
                  </a:ext>
                </a:extLst>
              </p:cNvPr>
              <p:cNvCxnSpPr>
                <a:cxnSpLocks/>
                <a:endCxn id="13" idx="1"/>
              </p:cNvCxnSpPr>
              <p:nvPr/>
            </p:nvCxnSpPr>
            <p:spPr>
              <a:xfrm>
                <a:off x="355676" y="2132798"/>
                <a:ext cx="1396470" cy="10966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6D5316B-313E-4BB4-B97E-1D9E9034869C}"/>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70A703B-3534-4E3B-ADCC-BF45E5A803A7}"/>
              </a:ext>
            </a:extLst>
          </p:cNvPr>
          <p:cNvSpPr txBox="1"/>
          <p:nvPr/>
        </p:nvSpPr>
        <p:spPr>
          <a:xfrm>
            <a:off x="5803915" y="1149318"/>
            <a:ext cx="6265506" cy="646331"/>
          </a:xfrm>
          <a:prstGeom prst="rect">
            <a:avLst/>
          </a:prstGeom>
          <a:noFill/>
        </p:spPr>
        <p:txBody>
          <a:bodyPr wrap="square">
            <a:spAutoFit/>
          </a:bodyPr>
          <a:lstStyle/>
          <a:p>
            <a:r>
              <a:rPr lang="en-US" sz="1800" b="1">
                <a:effectLst/>
                <a:latin typeface="Segoe UI" panose="020B0502040204020203" pitchFamily="34" charset="0"/>
              </a:rPr>
              <a:t>Coach feedback</a:t>
            </a:r>
            <a:r>
              <a:rPr lang="en-US" sz="1800">
                <a:effectLst/>
                <a:latin typeface="Segoe UI" panose="020B0502040204020203" pitchFamily="34" charset="0"/>
              </a:rPr>
              <a:t> is captured in the OpenHack classroom admin portal in the Lab view tab </a:t>
            </a:r>
            <a:r>
              <a:rPr lang="en-US" sz="1800">
                <a:solidFill>
                  <a:schemeClr val="bg1"/>
                </a:solidFill>
                <a:effectLst/>
                <a:highlight>
                  <a:srgbClr val="00FF00"/>
                </a:highlight>
                <a:latin typeface="Segoe UI" panose="020B0502040204020203" pitchFamily="34" charset="0"/>
              </a:rPr>
              <a:t>'Trainer Feedback'</a:t>
            </a:r>
            <a:r>
              <a:rPr lang="en-US" sz="1800">
                <a:effectLst/>
                <a:latin typeface="Segoe UI" panose="020B0502040204020203" pitchFamily="34" charset="0"/>
              </a:rPr>
              <a:t>.</a:t>
            </a:r>
            <a:endParaRPr lang="en-US"/>
          </a:p>
        </p:txBody>
      </p:sp>
      <p:sp>
        <p:nvSpPr>
          <p:cNvPr id="24" name="Rectangle 23">
            <a:extLst>
              <a:ext uri="{FF2B5EF4-FFF2-40B4-BE49-F238E27FC236}">
                <a16:creationId xmlns:a16="http://schemas.microsoft.com/office/drawing/2014/main" id="{EC4E3601-DDEF-4420-905D-C7BF6C068F1D}"/>
              </a:ext>
            </a:extLst>
          </p:cNvPr>
          <p:cNvSpPr/>
          <p:nvPr/>
        </p:nvSpPr>
        <p:spPr bwMode="auto">
          <a:xfrm>
            <a:off x="11002003" y="4733805"/>
            <a:ext cx="1196221"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2B8E53C-9D14-4032-B82E-13E393229E39}"/>
              </a:ext>
            </a:extLst>
          </p:cNvPr>
          <p:cNvCxnSpPr>
            <a:cxnSpLocks/>
          </p:cNvCxnSpPr>
          <p:nvPr/>
        </p:nvCxnSpPr>
        <p:spPr>
          <a:xfrm flipH="1">
            <a:off x="8527156" y="1682727"/>
            <a:ext cx="1741313" cy="2835534"/>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428C00A-B9DA-4982-8BBA-3CEA9166873F}"/>
              </a:ext>
            </a:extLst>
          </p:cNvPr>
          <p:cNvSpPr/>
          <p:nvPr/>
        </p:nvSpPr>
        <p:spPr>
          <a:xfrm>
            <a:off x="10180384" y="1682727"/>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988A9BA2-2B25-4D3D-919B-07761B0C16C9}"/>
              </a:ext>
            </a:extLst>
          </p:cNvPr>
          <p:cNvCxnSpPr>
            <a:cxnSpLocks/>
          </p:cNvCxnSpPr>
          <p:nvPr/>
        </p:nvCxnSpPr>
        <p:spPr>
          <a:xfrm>
            <a:off x="10296463" y="1725280"/>
            <a:ext cx="1557844" cy="300852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5318-71C8-4E5D-B5EF-4B17E57E9714}"/>
              </a:ext>
            </a:extLst>
          </p:cNvPr>
          <p:cNvSpPr>
            <a:spLocks noGrp="1"/>
          </p:cNvSpPr>
          <p:nvPr>
            <p:ph type="title"/>
          </p:nvPr>
        </p:nvSpPr>
        <p:spPr/>
        <p:txBody>
          <a:bodyPr/>
          <a:lstStyle/>
          <a:p>
            <a:r>
              <a:rPr lang="en-US"/>
              <a:t>Submitting Feedback</a:t>
            </a:r>
          </a:p>
        </p:txBody>
      </p:sp>
    </p:spTree>
    <p:extLst>
      <p:ext uri="{BB962C8B-B14F-4D97-AF65-F5344CB8AC3E}">
        <p14:creationId xmlns:p14="http://schemas.microsoft.com/office/powerpoint/2010/main" val="408342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39B38-4C6B-4A62-9859-2D0BABD5E86E}"/>
              </a:ext>
            </a:extLst>
          </p:cNvPr>
          <p:cNvSpPr txBox="1"/>
          <p:nvPr/>
        </p:nvSpPr>
        <p:spPr>
          <a:xfrm>
            <a:off x="488372" y="1231104"/>
            <a:ext cx="6336544" cy="2800767"/>
          </a:xfrm>
          <a:prstGeom prst="rect">
            <a:avLst/>
          </a:prstGeom>
          <a:noFill/>
        </p:spPr>
        <p:txBody>
          <a:bodyPr wrap="square" rtlCol="0">
            <a:spAutoFit/>
          </a:bodyPr>
          <a:lstStyle/>
          <a:p>
            <a:pPr algn="l" rtl="0" fontAlgn="base"/>
            <a:r>
              <a:rPr lang="en-US" sz="1600" i="0" u="none" strike="noStrike">
                <a:solidFill>
                  <a:schemeClr val="bg1"/>
                </a:solidFill>
                <a:effectLst/>
                <a:highlight>
                  <a:srgbClr val="00FF00"/>
                </a:highlight>
                <a:latin typeface="Segoe UI" panose="020B0502040204020203" pitchFamily="34" charset="0"/>
                <a:cs typeface="Segoe UI" panose="020B0502040204020203" pitchFamily="34" charset="0"/>
              </a:rPr>
              <a:t>Attendee</a:t>
            </a:r>
            <a:r>
              <a:rPr lang="en-US" sz="1600" i="0" u="none" strike="noStrike">
                <a:solidFill>
                  <a:srgbClr val="FFFFFF"/>
                </a:solidFill>
                <a:effectLst/>
                <a:latin typeface="Segoe UI" panose="020B0502040204020203" pitchFamily="34" charset="0"/>
                <a:cs typeface="Segoe UI" panose="020B0502040204020203" pitchFamily="34" charset="0"/>
              </a:rPr>
              <a:t> badges are awarded </a:t>
            </a:r>
            <a:r>
              <a:rPr lang="en-US" sz="1600" b="1" i="0" u="sng">
                <a:solidFill>
                  <a:srgbClr val="FFFFFF"/>
                </a:solidFill>
                <a:effectLst/>
                <a:latin typeface="Segoe UI" panose="020B0502040204020203" pitchFamily="34" charset="0"/>
                <a:cs typeface="Segoe UI" panose="020B0502040204020203" pitchFamily="34" charset="0"/>
              </a:rPr>
              <a:t>automatically</a:t>
            </a:r>
            <a:r>
              <a:rPr lang="en-US" sz="1600" b="1">
                <a:solidFill>
                  <a:srgbClr val="FFFFFF"/>
                </a:solidFill>
                <a:latin typeface="Segoe UI" panose="020B0502040204020203" pitchFamily="34" charset="0"/>
                <a:cs typeface="Segoe UI" panose="020B0502040204020203" pitchFamily="34" charset="0"/>
              </a:rPr>
              <a:t>.</a:t>
            </a: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The badge is awarded upon completion of a challenge level that implies the attendee has sufficient understanding of the OH material. </a:t>
            </a:r>
            <a:endParaRPr lang="en-US" sz="1600" b="1">
              <a:solidFill>
                <a:srgbClr val="FFFFFF"/>
              </a:solidFill>
              <a:latin typeface="Segoe UI" panose="020B0502040204020203" pitchFamily="34" charset="0"/>
              <a:cs typeface="Segoe UI" panose="020B0502040204020203" pitchFamily="34" charset="0"/>
            </a:endParaRP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When the coach approves the correlating challenge level as completed the attendee will receive a pop-up in their portal alerting them to claim their badge.</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If users see an error when trying to claim their badge, the most common reason is that users need to log in again with their team’s skillmeup credential before they can input their personal acclaim details. </a:t>
            </a:r>
          </a:p>
        </p:txBody>
      </p:sp>
      <p:sp>
        <p:nvSpPr>
          <p:cNvPr id="7" name="TextBox 6">
            <a:extLst>
              <a:ext uri="{FF2B5EF4-FFF2-40B4-BE49-F238E27FC236}">
                <a16:creationId xmlns:a16="http://schemas.microsoft.com/office/drawing/2014/main" id="{30C94090-8BF2-4F64-BD3A-DFC5093B89EA}"/>
              </a:ext>
            </a:extLst>
          </p:cNvPr>
          <p:cNvSpPr txBox="1"/>
          <p:nvPr/>
        </p:nvSpPr>
        <p:spPr>
          <a:xfrm>
            <a:off x="609511" y="6044178"/>
            <a:ext cx="5486490" cy="369332"/>
          </a:xfrm>
          <a:prstGeom prst="rect">
            <a:avLst/>
          </a:prstGeom>
          <a:solidFill>
            <a:srgbClr val="00B0F0"/>
          </a:solidFill>
        </p:spPr>
        <p:txBody>
          <a:bodyPr wrap="square" anchor="ctr">
            <a:spAutoFit/>
          </a:bodyPr>
          <a:lstStyle/>
          <a:p>
            <a:r>
              <a:rPr lang="en-US">
                <a:latin typeface="Segoe UI" panose="020B0502040204020203" pitchFamily="34" charset="0"/>
                <a:cs typeface="Segoe UI" panose="020B0502040204020203" pitchFamily="34" charset="0"/>
              </a:rPr>
              <a:t>More details here: </a:t>
            </a:r>
            <a:r>
              <a:rPr lang="en-US">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OpenHack Badging Overview</a:t>
            </a:r>
            <a:endParaRPr lang="en-US">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A691B1A-6030-42B4-9408-6DD7CB57F28F}"/>
              </a:ext>
            </a:extLst>
          </p:cNvPr>
          <p:cNvPicPr>
            <a:picLocks noChangeAspect="1"/>
          </p:cNvPicPr>
          <p:nvPr/>
        </p:nvPicPr>
        <p:blipFill rotWithShape="1">
          <a:blip r:embed="rId3"/>
          <a:srcRect t="2321" r="4148" b="-2321"/>
          <a:stretch/>
        </p:blipFill>
        <p:spPr>
          <a:xfrm>
            <a:off x="6824916" y="1331743"/>
            <a:ext cx="5227133" cy="4336181"/>
          </a:xfrm>
          <a:prstGeom prst="rect">
            <a:avLst/>
          </a:prstGeom>
        </p:spPr>
      </p:pic>
      <p:sp>
        <p:nvSpPr>
          <p:cNvPr id="12" name="TextBox 11">
            <a:extLst>
              <a:ext uri="{FF2B5EF4-FFF2-40B4-BE49-F238E27FC236}">
                <a16:creationId xmlns:a16="http://schemas.microsoft.com/office/drawing/2014/main" id="{E1C8EF34-2635-40DC-96F4-608EB33B952F}"/>
              </a:ext>
            </a:extLst>
          </p:cNvPr>
          <p:cNvSpPr txBox="1"/>
          <p:nvPr/>
        </p:nvSpPr>
        <p:spPr>
          <a:xfrm>
            <a:off x="609511" y="4344485"/>
            <a:ext cx="6336544" cy="1323439"/>
          </a:xfrm>
          <a:prstGeom prst="rect">
            <a:avLst/>
          </a:prstGeom>
          <a:noFill/>
        </p:spPr>
        <p:txBody>
          <a:bodyPr wrap="square">
            <a:spAutoFit/>
          </a:bodyPr>
          <a:lstStyle/>
          <a:p>
            <a:pPr algn="l" rtl="0" fontAlgn="base"/>
            <a:endParaRPr lang="en-US" sz="1600" b="0" i="0">
              <a:solidFill>
                <a:schemeClr val="bg1"/>
              </a:solidFill>
              <a:effectLst/>
            </a:endParaRPr>
          </a:p>
          <a:p>
            <a:pPr fontAlgn="base"/>
            <a:r>
              <a:rPr lang="en-US" sz="1600" i="0" u="sng" strike="noStrike">
                <a:solidFill>
                  <a:schemeClr val="bg1"/>
                </a:solidFill>
                <a:effectLst/>
                <a:highlight>
                  <a:srgbClr val="FFFF00"/>
                </a:highlight>
                <a:latin typeface="Segoe UI" panose="020B0502040204020203" pitchFamily="34" charset="0"/>
              </a:rPr>
              <a:t>Coach</a:t>
            </a:r>
            <a:r>
              <a:rPr lang="en-US" sz="1600" i="0" u="none" strike="noStrike">
                <a:solidFill>
                  <a:schemeClr val="bg1"/>
                </a:solidFill>
                <a:effectLst/>
                <a:highlight>
                  <a:srgbClr val="FFFF00"/>
                </a:highlight>
                <a:latin typeface="Segoe UI" panose="020B0502040204020203" pitchFamily="34" charset="0"/>
              </a:rPr>
              <a:t>, </a:t>
            </a:r>
            <a:r>
              <a:rPr lang="en-US" sz="1600" i="0" u="sng" strike="noStrike">
                <a:solidFill>
                  <a:schemeClr val="bg1"/>
                </a:solidFill>
                <a:effectLst/>
                <a:highlight>
                  <a:srgbClr val="FFFF00"/>
                </a:highlight>
                <a:latin typeface="Segoe UI" panose="020B0502040204020203" pitchFamily="34" charset="0"/>
              </a:rPr>
              <a:t>Tech Lead</a:t>
            </a:r>
            <a:r>
              <a:rPr lang="en-US" sz="1600" i="0" u="none" strike="noStrike">
                <a:solidFill>
                  <a:schemeClr val="bg1"/>
                </a:solidFill>
                <a:effectLst/>
                <a:highlight>
                  <a:srgbClr val="FFFF00"/>
                </a:highlight>
                <a:latin typeface="Segoe UI" panose="020B0502040204020203" pitchFamily="34" charset="0"/>
              </a:rPr>
              <a:t>, and </a:t>
            </a:r>
            <a:r>
              <a:rPr lang="en-US" sz="1600" i="0" u="sng" strike="noStrike">
                <a:solidFill>
                  <a:schemeClr val="bg1"/>
                </a:solidFill>
                <a:effectLst/>
                <a:highlight>
                  <a:srgbClr val="FFFF00"/>
                </a:highlight>
                <a:latin typeface="Segoe UI" panose="020B0502040204020203" pitchFamily="34" charset="0"/>
              </a:rPr>
              <a:t>Project Lead</a:t>
            </a:r>
            <a:r>
              <a:rPr lang="en-US" sz="1600" i="0" u="none" strike="noStrike">
                <a:solidFill>
                  <a:schemeClr val="bg1"/>
                </a:solidFill>
                <a:effectLst/>
                <a:latin typeface="Segoe UI" panose="020B0502040204020203" pitchFamily="34" charset="0"/>
              </a:rPr>
              <a:t> </a:t>
            </a:r>
            <a:r>
              <a:rPr lang="en-US" sz="1600" i="0" u="none" strike="noStrike">
                <a:solidFill>
                  <a:srgbClr val="FFFFFF"/>
                </a:solidFill>
                <a:effectLst/>
                <a:latin typeface="Segoe UI" panose="020B0502040204020203" pitchFamily="34" charset="0"/>
              </a:rPr>
              <a:t>badges are awarded </a:t>
            </a:r>
            <a:r>
              <a:rPr lang="en-US" sz="1600" b="1" i="0" u="sng">
                <a:solidFill>
                  <a:srgbClr val="FFFFFF"/>
                </a:solidFill>
                <a:effectLst/>
                <a:latin typeface="Segoe UI" panose="020B0502040204020203" pitchFamily="34" charset="0"/>
              </a:rPr>
              <a:t>manually</a:t>
            </a:r>
            <a:r>
              <a:rPr lang="en-US" sz="1600" b="1">
                <a:solidFill>
                  <a:srgbClr val="FFFFFF"/>
                </a:solidFill>
                <a:latin typeface="Segoe UI" panose="020B0502040204020203" pitchFamily="34" charset="0"/>
              </a:rPr>
              <a:t>.</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rPr>
              <a:t>To claim a coach badge fill out the form found at: </a:t>
            </a:r>
          </a:p>
          <a:p>
            <a:pPr marL="742950" lvl="1" indent="-285750" fontAlgn="base">
              <a:buFont typeface="Arial" panose="020B0604020202020204" pitchFamily="34" charset="0"/>
              <a:buChar char="•"/>
            </a:pPr>
            <a:r>
              <a:rPr lang="en-US" sz="1600" b="1" i="0" u="sng" strike="noStrike">
                <a:solidFill>
                  <a:schemeClr val="bg1"/>
                </a:solidFill>
                <a:effectLst/>
                <a:highlight>
                  <a:srgbClr val="FFFF00"/>
                </a:highlight>
                <a:latin typeface="Segoe UI" panose="020B0502040204020203" pitchFamily="34" charset="0"/>
                <a:hlinkClick r:id="rId4">
                  <a:extLst>
                    <a:ext uri="{A12FA001-AC4F-418D-AE19-62706E023703}">
                      <ahyp:hlinkClr xmlns:ahyp="http://schemas.microsoft.com/office/drawing/2018/hyperlinkcolor" val="tx"/>
                    </a:ext>
                  </a:extLst>
                </a:hlinkClick>
              </a:rPr>
              <a:t>aka.ms/OHCoachBadge</a:t>
            </a:r>
            <a:r>
              <a:rPr lang="en-US" sz="1600" b="0" i="0">
                <a:effectLst/>
                <a:latin typeface="Segoe UI" panose="020B0502040204020203" pitchFamily="34" charset="0"/>
              </a:rPr>
              <a:t>​</a:t>
            </a:r>
          </a:p>
          <a:p>
            <a:pPr marL="285750" indent="-285750" fontAlgn="base">
              <a:buFont typeface="Arial" panose="020B0604020202020204" pitchFamily="34" charset="0"/>
              <a:buChar char="•"/>
            </a:pPr>
            <a:r>
              <a:rPr lang="en-US" sz="1600">
                <a:solidFill>
                  <a:schemeClr val="bg1"/>
                </a:solidFill>
                <a:latin typeface="Segoe UI" panose="020B0502040204020203" pitchFamily="34" charset="0"/>
              </a:rPr>
              <a:t>Badges are sent 1-2 weeks after filling out the form </a:t>
            </a:r>
            <a:endParaRPr lang="en-US" sz="1600" b="0" i="0">
              <a:solidFill>
                <a:schemeClr val="bg1"/>
              </a:solidFill>
              <a:effectLst/>
            </a:endParaRPr>
          </a:p>
        </p:txBody>
      </p:sp>
      <p:sp>
        <p:nvSpPr>
          <p:cNvPr id="14" name="TextBox 13">
            <a:extLst>
              <a:ext uri="{FF2B5EF4-FFF2-40B4-BE49-F238E27FC236}">
                <a16:creationId xmlns:a16="http://schemas.microsoft.com/office/drawing/2014/main" id="{4949F18D-A0D1-4348-95FE-74C96AC084ED}"/>
              </a:ext>
            </a:extLst>
          </p:cNvPr>
          <p:cNvSpPr txBox="1"/>
          <p:nvPr/>
        </p:nvSpPr>
        <p:spPr>
          <a:xfrm>
            <a:off x="6824916" y="5957633"/>
            <a:ext cx="5140902" cy="646331"/>
          </a:xfrm>
          <a:prstGeom prst="rect">
            <a:avLst/>
          </a:prstGeom>
          <a:noFill/>
        </p:spPr>
        <p:txBody>
          <a:bodyPr wrap="square">
            <a:spAutoFit/>
          </a:bodyPr>
          <a:lstStyle/>
          <a:p>
            <a:pPr algn="l" rtl="0" fontAlgn="base"/>
            <a:r>
              <a:rPr lang="en-US">
                <a:solidFill>
                  <a:schemeClr val="bg1"/>
                </a:solidFill>
                <a:latin typeface="Segoe UI" panose="020B0502040204020203" pitchFamily="34" charset="0"/>
              </a:rPr>
              <a:t>Please email</a:t>
            </a:r>
            <a:r>
              <a:rPr lang="en-US" b="0" i="0" u="none" strike="noStrike">
                <a:solidFill>
                  <a:schemeClr val="bg1"/>
                </a:solidFill>
                <a:effectLst/>
                <a:latin typeface="Segoe UI" panose="020B0502040204020203" pitchFamily="34" charset="0"/>
              </a:rPr>
              <a:t> </a:t>
            </a:r>
            <a:r>
              <a:rPr lang="en-US" b="0" i="0" u="sng" strike="noStrike">
                <a:solidFill>
                  <a:schemeClr val="bg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AskOpenHack@microsoft.com</a:t>
            </a:r>
            <a:r>
              <a:rPr lang="en-US" b="0" i="0" u="none" strike="noStrike">
                <a:solidFill>
                  <a:schemeClr val="bg1"/>
                </a:solidFill>
                <a:effectLst/>
                <a:latin typeface="Segoe UI" panose="020B0502040204020203" pitchFamily="34" charset="0"/>
              </a:rPr>
              <a:t> </a:t>
            </a:r>
            <a:r>
              <a:rPr lang="en-US">
                <a:solidFill>
                  <a:schemeClr val="bg1"/>
                </a:solidFill>
                <a:latin typeface="Segoe UI" panose="020B0502040204020203" pitchFamily="34" charset="0"/>
              </a:rPr>
              <a:t>to claim any badges after the OpenHack. </a:t>
            </a:r>
            <a:r>
              <a:rPr lang="en-US" b="0" i="0">
                <a:solidFill>
                  <a:schemeClr val="bg1"/>
                </a:solidFill>
                <a:effectLst/>
                <a:latin typeface="Segoe UI" panose="020B0502040204020203" pitchFamily="34" charset="0"/>
              </a:rPr>
              <a:t>​</a:t>
            </a:r>
            <a:endParaRPr lang="en-US" b="0" i="0">
              <a:solidFill>
                <a:schemeClr val="bg1"/>
              </a:solidFill>
              <a:effectLst/>
            </a:endParaRPr>
          </a:p>
        </p:txBody>
      </p:sp>
      <p:sp>
        <p:nvSpPr>
          <p:cNvPr id="4" name="Title 3">
            <a:extLst>
              <a:ext uri="{FF2B5EF4-FFF2-40B4-BE49-F238E27FC236}">
                <a16:creationId xmlns:a16="http://schemas.microsoft.com/office/drawing/2014/main" id="{86C2650C-F76F-4ACA-BC9F-82749D5B65BD}"/>
              </a:ext>
            </a:extLst>
          </p:cNvPr>
          <p:cNvSpPr>
            <a:spLocks noGrp="1"/>
          </p:cNvSpPr>
          <p:nvPr>
            <p:ph type="title"/>
          </p:nvPr>
        </p:nvSpPr>
        <p:spPr/>
        <p:txBody>
          <a:bodyPr/>
          <a:lstStyle/>
          <a:p>
            <a:r>
              <a:rPr lang="en-US"/>
              <a:t>Issuing badges</a:t>
            </a:r>
          </a:p>
        </p:txBody>
      </p:sp>
    </p:spTree>
    <p:extLst>
      <p:ext uri="{BB962C8B-B14F-4D97-AF65-F5344CB8AC3E}">
        <p14:creationId xmlns:p14="http://schemas.microsoft.com/office/powerpoint/2010/main" val="7060180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62E97-D7DC-4AC9-8D05-08B0F60B7252}"/>
              </a:ext>
            </a:extLst>
          </p:cNvPr>
          <p:cNvSpPr>
            <a:spLocks noGrp="1"/>
          </p:cNvSpPr>
          <p:nvPr>
            <p:ph type="title"/>
          </p:nvPr>
        </p:nvSpPr>
        <p:spPr/>
        <p:txBody>
          <a:bodyPr/>
          <a:lstStyle/>
          <a:p>
            <a:r>
              <a:rPr lang="en-US"/>
              <a:t>Coach Resources</a:t>
            </a:r>
          </a:p>
        </p:txBody>
      </p:sp>
      <p:graphicFrame>
        <p:nvGraphicFramePr>
          <p:cNvPr id="3" name="Table 3">
            <a:extLst>
              <a:ext uri="{FF2B5EF4-FFF2-40B4-BE49-F238E27FC236}">
                <a16:creationId xmlns:a16="http://schemas.microsoft.com/office/drawing/2014/main" id="{0BE14773-72B8-4E33-8F16-DD552F10219B}"/>
              </a:ext>
            </a:extLst>
          </p:cNvPr>
          <p:cNvGraphicFramePr>
            <a:graphicFrameLocks noGrp="1"/>
          </p:cNvGraphicFramePr>
          <p:nvPr>
            <p:extLst>
              <p:ext uri="{D42A27DB-BD31-4B8C-83A1-F6EECF244321}">
                <p14:modId xmlns:p14="http://schemas.microsoft.com/office/powerpoint/2010/main" val="614371182"/>
              </p:ext>
            </p:extLst>
          </p:nvPr>
        </p:nvGraphicFramePr>
        <p:xfrm>
          <a:off x="726440" y="1574030"/>
          <a:ext cx="8905240" cy="2225040"/>
        </p:xfrm>
        <a:graphic>
          <a:graphicData uri="http://schemas.openxmlformats.org/drawingml/2006/table">
            <a:tbl>
              <a:tblPr firstRow="1" bandRow="1">
                <a:tableStyleId>{5C22544A-7EE6-4342-B048-85BDC9FD1C3A}</a:tableStyleId>
              </a:tblPr>
              <a:tblGrid>
                <a:gridCol w="4193305">
                  <a:extLst>
                    <a:ext uri="{9D8B030D-6E8A-4147-A177-3AD203B41FA5}">
                      <a16:colId xmlns:a16="http://schemas.microsoft.com/office/drawing/2014/main" val="3328702281"/>
                    </a:ext>
                  </a:extLst>
                </a:gridCol>
                <a:gridCol w="4711935">
                  <a:extLst>
                    <a:ext uri="{9D8B030D-6E8A-4147-A177-3AD203B41FA5}">
                      <a16:colId xmlns:a16="http://schemas.microsoft.com/office/drawing/2014/main" val="2093734771"/>
                    </a:ext>
                  </a:extLst>
                </a:gridCol>
              </a:tblGrid>
              <a:tr h="370840">
                <a:tc>
                  <a:txBody>
                    <a:bodyPr/>
                    <a:lstStyle/>
                    <a:p>
                      <a:r>
                        <a:rPr lang="en-US">
                          <a:solidFill>
                            <a:schemeClr val="tx1"/>
                          </a:solidFill>
                        </a:rPr>
                        <a:t>Resource</a:t>
                      </a:r>
                    </a:p>
                  </a:txBody>
                  <a:tcPr>
                    <a:solidFill>
                      <a:schemeClr val="bg1"/>
                    </a:solidFill>
                  </a:tcPr>
                </a:tc>
                <a:tc>
                  <a:txBody>
                    <a:bodyPr/>
                    <a:lstStyle/>
                    <a:p>
                      <a:r>
                        <a:rPr lang="en-US">
                          <a:solidFill>
                            <a:schemeClr val="bg1"/>
                          </a:solidFill>
                        </a:rPr>
                        <a:t>Link</a:t>
                      </a:r>
                    </a:p>
                  </a:txBody>
                  <a:tcPr>
                    <a:solidFill>
                      <a:schemeClr val="bg1"/>
                    </a:solidFill>
                  </a:tcPr>
                </a:tc>
                <a:extLst>
                  <a:ext uri="{0D108BD9-81ED-4DB2-BD59-A6C34878D82A}">
                    <a16:rowId xmlns:a16="http://schemas.microsoft.com/office/drawing/2014/main" val="1881814233"/>
                  </a:ext>
                </a:extLst>
              </a:tr>
              <a:tr h="370840">
                <a:tc>
                  <a:txBody>
                    <a:bodyPr/>
                    <a:lstStyle/>
                    <a:p>
                      <a:r>
                        <a:rPr lang="en-US">
                          <a:solidFill>
                            <a:schemeClr val="tx1"/>
                          </a:solidFill>
                          <a:hlinkClick r:id="rId2">
                            <a:extLst>
                              <a:ext uri="{A12FA001-AC4F-418D-AE19-62706E023703}">
                                <ahyp:hlinkClr xmlns:ahyp="http://schemas.microsoft.com/office/drawing/2018/hyperlinkcolor" val="tx"/>
                              </a:ext>
                            </a:extLst>
                          </a:hlinkClick>
                        </a:rPr>
                        <a:t>Opsgility Portal User Guide</a:t>
                      </a:r>
                      <a:r>
                        <a:rPr lang="en-US">
                          <a:solidFill>
                            <a:schemeClr val="tx1"/>
                          </a:solidFill>
                        </a:rPr>
                        <a:t> </a:t>
                      </a:r>
                    </a:p>
                  </a:txBody>
                  <a:tcPr>
                    <a:solidFill>
                      <a:schemeClr val="bg1"/>
                    </a:solidFill>
                  </a:tcPr>
                </a:tc>
                <a:tc>
                  <a:txBody>
                    <a:bodyPr/>
                    <a:lstStyle/>
                    <a:p>
                      <a:r>
                        <a:rPr lang="en-US">
                          <a:hlinkClick r:id="rId3"/>
                        </a:rPr>
                        <a:t>aka.ms/CoachPortalGuide</a:t>
                      </a:r>
                      <a:endParaRPr lang="en-US">
                        <a:solidFill>
                          <a:schemeClr val="bg1"/>
                        </a:solidFill>
                      </a:endParaRPr>
                    </a:p>
                  </a:txBody>
                  <a:tcPr>
                    <a:solidFill>
                      <a:schemeClr val="bg1"/>
                    </a:solidFill>
                  </a:tcPr>
                </a:tc>
                <a:extLst>
                  <a:ext uri="{0D108BD9-81ED-4DB2-BD59-A6C34878D82A}">
                    <a16:rowId xmlns:a16="http://schemas.microsoft.com/office/drawing/2014/main" val="3803021285"/>
                  </a:ext>
                </a:extLst>
              </a:tr>
              <a:tr h="370840">
                <a:tc>
                  <a:txBody>
                    <a:bodyPr/>
                    <a:lstStyle/>
                    <a:p>
                      <a:r>
                        <a:rPr lang="en-US">
                          <a:solidFill>
                            <a:schemeClr val="tx1"/>
                          </a:solidFill>
                          <a:hlinkClick r:id="rId4">
                            <a:extLst>
                              <a:ext uri="{A12FA001-AC4F-418D-AE19-62706E023703}">
                                <ahyp:hlinkClr xmlns:ahyp="http://schemas.microsoft.com/office/drawing/2018/hyperlinkcolor" val="tx"/>
                              </a:ext>
                            </a:extLst>
                          </a:hlinkClick>
                        </a:rPr>
                        <a:t>OpenHack Playbook Coach Page</a:t>
                      </a:r>
                      <a:endParaRPr lang="en-US">
                        <a:solidFill>
                          <a:schemeClr val="tx1"/>
                        </a:solidFill>
                      </a:endParaRPr>
                    </a:p>
                  </a:txBody>
                  <a:tcPr>
                    <a:solidFill>
                      <a:schemeClr val="bg1"/>
                    </a:solidFill>
                  </a:tcPr>
                </a:tc>
                <a:tc>
                  <a:txBody>
                    <a:bodyPr/>
                    <a:lstStyle/>
                    <a:p>
                      <a:r>
                        <a:rPr lang="en-US">
                          <a:hlinkClick r:id="rId5"/>
                        </a:rPr>
                        <a:t>aka.ms/OpenHackPlaybook</a:t>
                      </a:r>
                      <a:endParaRPr lang="en-US">
                        <a:solidFill>
                          <a:schemeClr val="bg1"/>
                        </a:solidFill>
                        <a:hlinkClick r:id="rId6"/>
                      </a:endParaRPr>
                    </a:p>
                  </a:txBody>
                  <a:tcPr>
                    <a:solidFill>
                      <a:schemeClr val="bg1"/>
                    </a:solidFill>
                  </a:tcPr>
                </a:tc>
                <a:extLst>
                  <a:ext uri="{0D108BD9-81ED-4DB2-BD59-A6C34878D82A}">
                    <a16:rowId xmlns:a16="http://schemas.microsoft.com/office/drawing/2014/main" val="1170595773"/>
                  </a:ext>
                </a:extLst>
              </a:tr>
              <a:tr h="370840">
                <a:tc>
                  <a:txBody>
                    <a:bodyPr/>
                    <a:lstStyle/>
                    <a:p>
                      <a:r>
                        <a:rPr lang="en-US" sz="1800"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Coach solutions guides </a:t>
                      </a:r>
                      <a:endParaRPr lang="en-US">
                        <a:solidFill>
                          <a:schemeClr val="tx1"/>
                        </a:solidFill>
                      </a:endParaRPr>
                    </a:p>
                  </a:txBody>
                  <a:tcPr>
                    <a:solidFill>
                      <a:schemeClr val="bg1"/>
                    </a:solidFill>
                  </a:tcPr>
                </a:tc>
                <a:tc>
                  <a:txBody>
                    <a:bodyPr/>
                    <a:lstStyle/>
                    <a:p>
                      <a:r>
                        <a:rPr lang="en-US">
                          <a:hlinkClick r:id="rId8"/>
                        </a:rPr>
                        <a:t>aka.ms/OHCoachMaterials</a:t>
                      </a:r>
                      <a:endParaRPr lang="en-US">
                        <a:solidFill>
                          <a:schemeClr val="bg1"/>
                        </a:solidFill>
                      </a:endParaRPr>
                    </a:p>
                  </a:txBody>
                  <a:tcPr>
                    <a:solidFill>
                      <a:schemeClr val="bg1"/>
                    </a:solidFill>
                  </a:tcPr>
                </a:tc>
                <a:extLst>
                  <a:ext uri="{0D108BD9-81ED-4DB2-BD59-A6C34878D82A}">
                    <a16:rowId xmlns:a16="http://schemas.microsoft.com/office/drawing/2014/main" val="1321323893"/>
                  </a:ext>
                </a:extLst>
              </a:tr>
              <a:tr h="370840">
                <a:tc>
                  <a:txBody>
                    <a:bodyPr/>
                    <a:lstStyle/>
                    <a:p>
                      <a:r>
                        <a:rPr lang="en-US">
                          <a:solidFill>
                            <a:schemeClr val="tx1"/>
                          </a:solidFill>
                          <a:hlinkClick r:id="rId9">
                            <a:extLst>
                              <a:ext uri="{A12FA001-AC4F-418D-AE19-62706E023703}">
                                <ahyp:hlinkClr xmlns:ahyp="http://schemas.microsoft.com/office/drawing/2018/hyperlinkcolor" val="tx"/>
                              </a:ext>
                            </a:extLst>
                          </a:hlinkClick>
                        </a:rPr>
                        <a:t>Coach Ready training video </a:t>
                      </a:r>
                      <a:r>
                        <a:rPr lang="en-US">
                          <a:solidFill>
                            <a:schemeClr val="tx1"/>
                          </a:solidFill>
                        </a:rPr>
                        <a:t>(TSI)</a:t>
                      </a:r>
                    </a:p>
                  </a:txBody>
                  <a:tcPr>
                    <a:solidFill>
                      <a:schemeClr val="bg1"/>
                    </a:solidFill>
                  </a:tcPr>
                </a:tc>
                <a:tc>
                  <a:txBody>
                    <a:bodyPr/>
                    <a:lstStyle/>
                    <a:p>
                      <a:r>
                        <a:rPr lang="en-US">
                          <a:solidFill>
                            <a:schemeClr val="accent1"/>
                          </a:solidFill>
                          <a:hlinkClick r:id="rId9">
                            <a:extLst>
                              <a:ext uri="{A12FA001-AC4F-418D-AE19-62706E023703}">
                                <ahyp:hlinkClr xmlns:ahyp="http://schemas.microsoft.com/office/drawing/2018/hyperlinkcolor" val="tx"/>
                              </a:ext>
                            </a:extLst>
                          </a:hlinkClick>
                        </a:rPr>
                        <a:t>aka.ms/ohcr</a:t>
                      </a:r>
                      <a:endParaRPr lang="en-US">
                        <a:solidFill>
                          <a:schemeClr val="accent1"/>
                        </a:solidFill>
                      </a:endParaRPr>
                    </a:p>
                  </a:txBody>
                  <a:tcPr>
                    <a:solidFill>
                      <a:schemeClr val="bg1"/>
                    </a:solidFill>
                  </a:tcPr>
                </a:tc>
                <a:extLst>
                  <a:ext uri="{0D108BD9-81ED-4DB2-BD59-A6C34878D82A}">
                    <a16:rowId xmlns:a16="http://schemas.microsoft.com/office/drawing/2014/main" val="3212302967"/>
                  </a:ext>
                </a:extLst>
              </a:tr>
              <a:tr h="370840">
                <a:tc>
                  <a:txBody>
                    <a:bodyPr/>
                    <a:lstStyle/>
                    <a:p>
                      <a:r>
                        <a:rPr lang="en-US">
                          <a:solidFill>
                            <a:schemeClr val="tx1"/>
                          </a:solidFill>
                        </a:rPr>
                        <a:t>OpenHack Badging Overview</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200">
                          <a:solidFill>
                            <a:schemeClr val="bg1"/>
                          </a:solidFill>
                          <a:effectLst/>
                          <a:latin typeface="+mn-lt"/>
                          <a:ea typeface="+mn-ea"/>
                          <a:cs typeface="+mn-cs"/>
                          <a:hlinkClick r:id="rId10"/>
                        </a:rPr>
                        <a:t>aka.ms/OHBadgesOverview</a:t>
                      </a:r>
                      <a:endParaRPr lang="en-US" sz="1800" u="sng" kern="1200">
                        <a:solidFill>
                          <a:schemeClr val="bg1"/>
                        </a:solidFill>
                        <a:effectLst/>
                        <a:latin typeface="+mn-lt"/>
                        <a:ea typeface="+mn-ea"/>
                        <a:cs typeface="+mn-cs"/>
                      </a:endParaRPr>
                    </a:p>
                  </a:txBody>
                  <a:tcPr>
                    <a:solidFill>
                      <a:schemeClr val="bg1"/>
                    </a:solidFill>
                  </a:tcPr>
                </a:tc>
                <a:extLst>
                  <a:ext uri="{0D108BD9-81ED-4DB2-BD59-A6C34878D82A}">
                    <a16:rowId xmlns:a16="http://schemas.microsoft.com/office/drawing/2014/main" val="3326445996"/>
                  </a:ext>
                </a:extLst>
              </a:tr>
            </a:tbl>
          </a:graphicData>
        </a:graphic>
      </p:graphicFrame>
    </p:spTree>
    <p:extLst>
      <p:ext uri="{BB962C8B-B14F-4D97-AF65-F5344CB8AC3E}">
        <p14:creationId xmlns:p14="http://schemas.microsoft.com/office/powerpoint/2010/main" val="1788002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810848-F581-4A3D-B849-B5FB2F0C8B52}"/>
              </a:ext>
            </a:extLst>
          </p:cNvPr>
          <p:cNvSpPr>
            <a:spLocks noGrp="1"/>
          </p:cNvSpPr>
          <p:nvPr>
            <p:ph type="title"/>
          </p:nvPr>
        </p:nvSpPr>
        <p:spPr/>
        <p:txBody>
          <a:bodyPr/>
          <a:lstStyle/>
          <a:p>
            <a:r>
              <a:rPr lang="en-US"/>
              <a:t>Coaching Principles</a:t>
            </a:r>
          </a:p>
        </p:txBody>
      </p:sp>
      <p:sp>
        <p:nvSpPr>
          <p:cNvPr id="5" name="Text Placeholder 4">
            <a:extLst>
              <a:ext uri="{FF2B5EF4-FFF2-40B4-BE49-F238E27FC236}">
                <a16:creationId xmlns:a16="http://schemas.microsoft.com/office/drawing/2014/main" id="{3FFDAAB9-A2EF-4F8B-95C4-F774846CFB2F}"/>
              </a:ext>
            </a:extLst>
          </p:cNvPr>
          <p:cNvSpPr>
            <a:spLocks noGrp="1"/>
          </p:cNvSpPr>
          <p:nvPr>
            <p:ph type="body" sz="quarter" idx="4294967295"/>
          </p:nvPr>
        </p:nvSpPr>
        <p:spPr>
          <a:xfrm>
            <a:off x="1239838" y="1601788"/>
            <a:ext cx="10952162" cy="3486150"/>
          </a:xfrm>
        </p:spPr>
        <p:txBody>
          <a:bodyPr anchor="t"/>
          <a:lstStyle/>
          <a:p>
            <a:pPr>
              <a:lnSpc>
                <a:spcPct val="150000"/>
              </a:lnSpc>
            </a:pPr>
            <a:r>
              <a:rPr lang="en-US" sz="2400" b="1">
                <a:latin typeface="Segoe UI" panose="020B0502040204020203" pitchFamily="34" charset="0"/>
                <a:cs typeface="Segoe UI" panose="020B0502040204020203" pitchFamily="34" charset="0"/>
              </a:rPr>
              <a:t>Be present and engaged</a:t>
            </a:r>
          </a:p>
          <a:p>
            <a:pPr>
              <a:lnSpc>
                <a:spcPct val="150000"/>
              </a:lnSpc>
            </a:pPr>
            <a:r>
              <a:rPr lang="en-US" sz="2400" b="1">
                <a:latin typeface="Segoe UI" panose="020B0502040204020203" pitchFamily="34" charset="0"/>
                <a:cs typeface="Segoe UI" panose="020B0502040204020203" pitchFamily="34" charset="0"/>
              </a:rPr>
              <a:t>Provide guidance </a:t>
            </a:r>
            <a:r>
              <a:rPr lang="en-US" sz="2400">
                <a:latin typeface="Segoe UI" panose="020B0502040204020203" pitchFamily="34" charset="0"/>
                <a:cs typeface="Segoe UI" panose="020B0502040204020203" pitchFamily="34" charset="0"/>
              </a:rPr>
              <a:t>– ask leading questions, offer resources instead of answers, do not give the solution to participants </a:t>
            </a:r>
          </a:p>
          <a:p>
            <a:pPr>
              <a:lnSpc>
                <a:spcPct val="150000"/>
              </a:lnSpc>
            </a:pPr>
            <a:r>
              <a:rPr lang="en-US" sz="2400" b="1">
                <a:latin typeface="Segoe UI" panose="020B0502040204020203" pitchFamily="34" charset="0"/>
                <a:cs typeface="Segoe UI" panose="020B0502040204020203" pitchFamily="34" charset="0"/>
              </a:rPr>
              <a:t>Proactively manage team experience</a:t>
            </a:r>
            <a:r>
              <a:rPr lang="en-US" sz="2400">
                <a:latin typeface="Segoe UI" panose="020B0502040204020203" pitchFamily="34" charset="0"/>
                <a:cs typeface="Segoe UI" panose="020B0502040204020203" pitchFamily="34" charset="0"/>
              </a:rPr>
              <a:t>, involvement, and personalities – </a:t>
            </a:r>
            <a:r>
              <a:rPr lang="en-US" sz="2400" u="sng">
                <a:latin typeface="Segoe UI" panose="020B0502040204020203" pitchFamily="34" charset="0"/>
                <a:cs typeface="Segoe UI" panose="020B0502040204020203" pitchFamily="34" charset="0"/>
              </a:rPr>
              <a:t>a team</a:t>
            </a:r>
            <a:r>
              <a:rPr lang="en-US" sz="2400">
                <a:latin typeface="Segoe UI" panose="020B0502040204020203" pitchFamily="34" charset="0"/>
                <a:cs typeface="Segoe UI" panose="020B0502040204020203" pitchFamily="34" charset="0"/>
              </a:rPr>
              <a:t> progresses forward, not an individual!</a:t>
            </a:r>
          </a:p>
          <a:p>
            <a:pPr>
              <a:lnSpc>
                <a:spcPct val="150000"/>
              </a:lnSpc>
            </a:pPr>
            <a:r>
              <a:rPr lang="en-US" sz="2400">
                <a:latin typeface="Segoe UI" panose="020B0502040204020203" pitchFamily="34" charset="0"/>
                <a:cs typeface="Segoe UI" panose="020B0502040204020203" pitchFamily="34" charset="0"/>
              </a:rPr>
              <a:t>Seek out and capture </a:t>
            </a:r>
            <a:r>
              <a:rPr lang="en-US" sz="2400" b="1">
                <a:latin typeface="Segoe UI" panose="020B0502040204020203" pitchFamily="34" charset="0"/>
                <a:cs typeface="Segoe UI" panose="020B0502040204020203" pitchFamily="34" charset="0"/>
              </a:rPr>
              <a:t>all feedback</a:t>
            </a:r>
            <a:r>
              <a:rPr lang="en-US" sz="2400">
                <a:latin typeface="Segoe UI" panose="020B0502040204020203" pitchFamily="34" charset="0"/>
                <a:cs typeface="Segoe UI" panose="020B0502040204020203" pitchFamily="34" charset="0"/>
              </a:rPr>
              <a:t> – engineering and overall experience</a:t>
            </a:r>
            <a:endParaRPr lang="en-US" sz="2400">
              <a:latin typeface="Calibri" panose="020F0502020204030204"/>
              <a:cs typeface="Calibri" panose="020F0502020204030204"/>
            </a:endParaRPr>
          </a:p>
        </p:txBody>
      </p:sp>
    </p:spTree>
    <p:extLst>
      <p:ext uri="{BB962C8B-B14F-4D97-AF65-F5344CB8AC3E}">
        <p14:creationId xmlns:p14="http://schemas.microsoft.com/office/powerpoint/2010/main" val="2236131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983C5-0380-45D5-87F0-CC4BF79189FE}"/>
              </a:ext>
            </a:extLst>
          </p:cNvPr>
          <p:cNvSpPr txBox="1"/>
          <p:nvPr/>
        </p:nvSpPr>
        <p:spPr>
          <a:xfrm>
            <a:off x="612806" y="1602579"/>
            <a:ext cx="9877729"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Technical Skills Initiative (TSI) is a role-based approach to learning that delivers a set of technical certifications and achievements.</a:t>
            </a:r>
          </a:p>
        </p:txBody>
      </p:sp>
      <p:sp>
        <p:nvSpPr>
          <p:cNvPr id="3" name="Rectangle 2">
            <a:extLst>
              <a:ext uri="{FF2B5EF4-FFF2-40B4-BE49-F238E27FC236}">
                <a16:creationId xmlns:a16="http://schemas.microsoft.com/office/drawing/2014/main" id="{E452FB8E-6DBE-48CE-9D66-5E10B7353634}"/>
              </a:ext>
            </a:extLst>
          </p:cNvPr>
          <p:cNvSpPr/>
          <p:nvPr/>
        </p:nvSpPr>
        <p:spPr>
          <a:xfrm>
            <a:off x="612806" y="2945782"/>
            <a:ext cx="10030436" cy="3362459"/>
          </a:xfrm>
          <a:prstGeom prst="rect">
            <a:avLst/>
          </a:prstGeom>
        </p:spPr>
        <p:txBody>
          <a:bodyPr wrap="square">
            <a:spAutoFit/>
          </a:bodyPr>
          <a:lstStyle/>
          <a:p>
            <a:pPr marL="0" marR="0" lvl="0" indent="0" algn="l" defTabSz="914367" rtl="0" eaLnBrk="1" fontAlgn="auto" latinLnBrk="0" hangingPunct="1">
              <a:lnSpc>
                <a:spcPct val="90000"/>
              </a:lnSpc>
              <a:spcBef>
                <a:spcPts val="900"/>
              </a:spcBef>
              <a:spcAft>
                <a:spcPts val="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Designed to deepen your technical capabilities and mastery of Microsoft solution areas, TSI helps you exceed customer and partner expectations so that you can achieve success.</a:t>
            </a:r>
          </a:p>
          <a:p>
            <a:pPr marL="0" marR="0" lvl="0" indent="0" algn="l" defTabSz="914367" rtl="0" eaLnBrk="1" fontAlgn="auto" latinLnBrk="0" hangingPunct="1">
              <a:lnSpc>
                <a:spcPct val="90000"/>
              </a:lnSpc>
              <a:spcBef>
                <a:spcPts val="900"/>
              </a:spcBef>
              <a:spcAft>
                <a:spcPts val="0"/>
              </a:spcAft>
              <a:buClrTx/>
              <a:buSzPct val="90000"/>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900"/>
              </a:spcBef>
              <a:spcAft>
                <a:spcPts val="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Participants: </a:t>
            </a:r>
          </a:p>
          <a:p>
            <a:pPr marL="438150" marR="191770" lvl="1" indent="-3429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Learn and build technical skills in Microsoft's core solutions.</a:t>
            </a:r>
          </a:p>
          <a:p>
            <a:pPr marL="438150" marR="191770" lvl="1" indent="-3429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Showcase certifications and </a:t>
            </a: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achievements </a:t>
            </a: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through social media.</a:t>
            </a:r>
          </a:p>
          <a:p>
            <a:pPr marL="438150" marR="191770" lvl="1" indent="-3429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current on existing certifications.</a:t>
            </a:r>
          </a:p>
        </p:txBody>
      </p:sp>
      <p:sp>
        <p:nvSpPr>
          <p:cNvPr id="5" name="Title 4">
            <a:extLst>
              <a:ext uri="{FF2B5EF4-FFF2-40B4-BE49-F238E27FC236}">
                <a16:creationId xmlns:a16="http://schemas.microsoft.com/office/drawing/2014/main" id="{6D3E1DA7-8FA2-4D49-ACC7-CB3C23BF2AB9}"/>
              </a:ext>
            </a:extLst>
          </p:cNvPr>
          <p:cNvSpPr>
            <a:spLocks noGrp="1"/>
          </p:cNvSpPr>
          <p:nvPr>
            <p:ph type="title"/>
          </p:nvPr>
        </p:nvSpPr>
        <p:spPr/>
        <p:txBody>
          <a:bodyPr/>
          <a:lstStyle/>
          <a:p>
            <a:r>
              <a:rPr lang="en-US"/>
              <a:t>What is the Technical Skills Initiative?</a:t>
            </a:r>
          </a:p>
        </p:txBody>
      </p:sp>
    </p:spTree>
    <p:extLst>
      <p:ext uri="{BB962C8B-B14F-4D97-AF65-F5344CB8AC3E}">
        <p14:creationId xmlns:p14="http://schemas.microsoft.com/office/powerpoint/2010/main" val="33439332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D69C6CD-6E00-4DC7-BB5D-3453BFF6A3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24" y="98880"/>
            <a:ext cx="755700" cy="755700"/>
          </a:xfrm>
          <a:prstGeom prst="rect">
            <a:avLst/>
          </a:prstGeom>
        </p:spPr>
      </p:pic>
      <p:sp>
        <p:nvSpPr>
          <p:cNvPr id="2" name="TextBox 1">
            <a:extLst>
              <a:ext uri="{FF2B5EF4-FFF2-40B4-BE49-F238E27FC236}">
                <a16:creationId xmlns:a16="http://schemas.microsoft.com/office/drawing/2014/main" id="{8DEF1072-8E85-482A-A06E-BA241735A305}"/>
              </a:ext>
            </a:extLst>
          </p:cNvPr>
          <p:cNvSpPr txBox="1"/>
          <p:nvPr/>
        </p:nvSpPr>
        <p:spPr>
          <a:xfrm>
            <a:off x="490193" y="1376313"/>
            <a:ext cx="10784265" cy="914400"/>
          </a:xfrm>
          <a:prstGeom prst="rect">
            <a:avLst/>
          </a:prstGeom>
        </p:spPr>
        <p:txBody>
          <a:bodyPr vert="horz" wrap="square" lIns="146304" tIns="9144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FY22 TSI is focused on hands-on learning and building the skills to pass that learning on. This is emphasized through the two requirements: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OpenHack</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attendance and Coach Ready.</a:t>
            </a:r>
          </a:p>
        </p:txBody>
      </p:sp>
      <p:sp>
        <p:nvSpPr>
          <p:cNvPr id="6" name="TextBox 5">
            <a:extLst>
              <a:ext uri="{FF2B5EF4-FFF2-40B4-BE49-F238E27FC236}">
                <a16:creationId xmlns:a16="http://schemas.microsoft.com/office/drawing/2014/main" id="{43F687F4-BB9F-4E85-B868-7EC03B5EEC00}"/>
              </a:ext>
            </a:extLst>
          </p:cNvPr>
          <p:cNvSpPr txBox="1"/>
          <p:nvPr/>
        </p:nvSpPr>
        <p:spPr>
          <a:xfrm rot="16200000">
            <a:off x="-54132" y="3358372"/>
            <a:ext cx="1623609" cy="540096"/>
          </a:xfrm>
          <a:prstGeom prst="rect">
            <a:avLst/>
          </a:prstGeom>
        </p:spPr>
        <p:txBody>
          <a:bodyPr vert="horz" wrap="squar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OpenHack attendance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06C61FDB-A93F-4CBC-903B-6A54AA88D0A2}"/>
              </a:ext>
            </a:extLst>
          </p:cNvPr>
          <p:cNvGrpSpPr/>
          <p:nvPr/>
        </p:nvGrpSpPr>
        <p:grpSpPr>
          <a:xfrm>
            <a:off x="560718" y="4840054"/>
            <a:ext cx="4774145" cy="3426055"/>
            <a:chOff x="-2247676" y="3091180"/>
            <a:chExt cx="4774145" cy="3426055"/>
          </a:xfrm>
        </p:grpSpPr>
        <p:sp>
          <p:nvSpPr>
            <p:cNvPr id="5" name="TextBox 4">
              <a:extLst>
                <a:ext uri="{FF2B5EF4-FFF2-40B4-BE49-F238E27FC236}">
                  <a16:creationId xmlns:a16="http://schemas.microsoft.com/office/drawing/2014/main" id="{02279F53-457B-4148-A230-BD330AEAF966}"/>
                </a:ext>
              </a:extLst>
            </p:cNvPr>
            <p:cNvSpPr txBox="1"/>
            <p:nvPr/>
          </p:nvSpPr>
          <p:spPr>
            <a:xfrm rot="16200000">
              <a:off x="-2862526" y="3706030"/>
              <a:ext cx="1623608" cy="393907"/>
            </a:xfrm>
            <a:prstGeom prst="rect">
              <a:avLst/>
            </a:prstGeom>
          </p:spPr>
          <p:txBody>
            <a:bodyPr vert="horz" wrap="square" lIns="146304" tIns="9144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Coach 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97C5FDF0-5CA4-402A-AEA2-D7B37442F668}"/>
                </a:ext>
              </a:extLst>
            </p:cNvPr>
            <p:cNvSpPr/>
            <p:nvPr/>
          </p:nvSpPr>
          <p:spPr>
            <a:xfrm>
              <a:off x="1213235" y="5842966"/>
              <a:ext cx="1313234" cy="674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Receive TSI credit</a:t>
              </a:r>
            </a:p>
          </p:txBody>
        </p:sp>
        <p:cxnSp>
          <p:nvCxnSpPr>
            <p:cNvPr id="51" name="Straight Arrow Connector 50">
              <a:extLst>
                <a:ext uri="{FF2B5EF4-FFF2-40B4-BE49-F238E27FC236}">
                  <a16:creationId xmlns:a16="http://schemas.microsoft.com/office/drawing/2014/main" id="{C002640B-05E9-4D1D-9618-2D26742DEAE8}"/>
                </a:ext>
              </a:extLst>
            </p:cNvPr>
            <p:cNvCxnSpPr>
              <a:cxnSpLocks/>
              <a:endCxn id="41" idx="0"/>
            </p:cNvCxnSpPr>
            <p:nvPr/>
          </p:nvCxnSpPr>
          <p:spPr>
            <a:xfrm>
              <a:off x="1869852" y="5640331"/>
              <a:ext cx="0" cy="2026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8" name="Diagram 7">
            <a:extLst>
              <a:ext uri="{FF2B5EF4-FFF2-40B4-BE49-F238E27FC236}">
                <a16:creationId xmlns:a16="http://schemas.microsoft.com/office/drawing/2014/main" id="{FB719D2A-C63E-4287-9CE0-936A6E5EDBC4}"/>
              </a:ext>
            </a:extLst>
          </p:cNvPr>
          <p:cNvGraphicFramePr/>
          <p:nvPr>
            <p:extLst>
              <p:ext uri="{D42A27DB-BD31-4B8C-83A1-F6EECF244321}">
                <p14:modId xmlns:p14="http://schemas.microsoft.com/office/powerpoint/2010/main" val="2348679199"/>
              </p:ext>
            </p:extLst>
          </p:nvPr>
        </p:nvGraphicFramePr>
        <p:xfrm>
          <a:off x="1365436" y="2674477"/>
          <a:ext cx="9329571" cy="14291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Diagram 9">
            <a:extLst>
              <a:ext uri="{FF2B5EF4-FFF2-40B4-BE49-F238E27FC236}">
                <a16:creationId xmlns:a16="http://schemas.microsoft.com/office/drawing/2014/main" id="{032864DB-A137-4D5F-ABE5-D3A2F42D26BB}"/>
              </a:ext>
            </a:extLst>
          </p:cNvPr>
          <p:cNvGraphicFramePr/>
          <p:nvPr/>
        </p:nvGraphicFramePr>
        <p:xfrm>
          <a:off x="1365437" y="4643409"/>
          <a:ext cx="9329571" cy="153060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Title 2">
            <a:extLst>
              <a:ext uri="{FF2B5EF4-FFF2-40B4-BE49-F238E27FC236}">
                <a16:creationId xmlns:a16="http://schemas.microsoft.com/office/drawing/2014/main" id="{0DE1A6CB-67A8-4485-863E-B9908F23DC1E}"/>
              </a:ext>
            </a:extLst>
          </p:cNvPr>
          <p:cNvSpPr>
            <a:spLocks noGrp="1"/>
          </p:cNvSpPr>
          <p:nvPr>
            <p:ph type="title"/>
          </p:nvPr>
        </p:nvSpPr>
        <p:spPr>
          <a:xfrm>
            <a:off x="1243324" y="209440"/>
            <a:ext cx="6781458" cy="495520"/>
          </a:xfrm>
        </p:spPr>
        <p:txBody>
          <a:bodyPr/>
          <a:lstStyle/>
          <a:p>
            <a:r>
              <a:rPr lang="en-US" dirty="0"/>
              <a:t>FY22 Technical Skills Initiative</a:t>
            </a:r>
          </a:p>
        </p:txBody>
      </p:sp>
    </p:spTree>
    <p:custDataLst>
      <p:tags r:id="rId1"/>
    </p:custDataLst>
    <p:extLst>
      <p:ext uri="{BB962C8B-B14F-4D97-AF65-F5344CB8AC3E}">
        <p14:creationId xmlns:p14="http://schemas.microsoft.com/office/powerpoint/2010/main" val="42122021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C277A3B-39A3-4F57-A497-C1300D4F4D81}"/>
              </a:ext>
            </a:extLst>
          </p:cNvPr>
          <p:cNvSpPr txBox="1">
            <a:spLocks/>
          </p:cNvSpPr>
          <p:nvPr/>
        </p:nvSpPr>
        <p:spPr>
          <a:xfrm>
            <a:off x="1179870" y="1475318"/>
            <a:ext cx="9350478" cy="42422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00BCF2"/>
                </a:solidFill>
                <a:effectLst/>
                <a:uLnTx/>
                <a:uFillTx/>
                <a:latin typeface="Segoe UI" panose="020B0502040204020203" pitchFamily="34" charset="0"/>
                <a:ea typeface="+mn-ea"/>
                <a:cs typeface="Segoe UI" panose="020B0502040204020203" pitchFamily="34" charset="0"/>
              </a:rPr>
              <a:t>Microsoft participants receive TSI Credits by: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 Full Attendance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 Engagement and Participation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 Challenge Completion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2B5CF00-59FF-4C48-8352-F1FDEC071CC3}"/>
              </a:ext>
            </a:extLst>
          </p:cNvPr>
          <p:cNvSpPr txBox="1"/>
          <p:nvPr/>
        </p:nvSpPr>
        <p:spPr>
          <a:xfrm>
            <a:off x="7484301" y="5632513"/>
            <a:ext cx="47076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BCF2"/>
                </a:solidFill>
                <a:effectLst/>
                <a:uLnTx/>
                <a:uFillTx/>
                <a:latin typeface="Segoe UI" panose="020B0502040204020203" pitchFamily="34" charset="0"/>
                <a:ea typeface="+mn-ea"/>
                <a:cs typeface="Segoe UI" panose="020B0502040204020203" pitchFamily="34" charset="0"/>
              </a:rPr>
              <a:t>AskLearning@microsoft.com</a:t>
            </a:r>
          </a:p>
        </p:txBody>
      </p:sp>
      <p:sp>
        <p:nvSpPr>
          <p:cNvPr id="10" name="Title 9">
            <a:extLst>
              <a:ext uri="{FF2B5EF4-FFF2-40B4-BE49-F238E27FC236}">
                <a16:creationId xmlns:a16="http://schemas.microsoft.com/office/drawing/2014/main" id="{661A7683-D151-4B49-9732-39A472286873}"/>
              </a:ext>
            </a:extLst>
          </p:cNvPr>
          <p:cNvSpPr>
            <a:spLocks noGrp="1"/>
          </p:cNvSpPr>
          <p:nvPr>
            <p:ph type="title"/>
          </p:nvPr>
        </p:nvSpPr>
        <p:spPr>
          <a:xfrm>
            <a:off x="584200" y="457200"/>
            <a:ext cx="7440582" cy="495520"/>
          </a:xfrm>
        </p:spPr>
        <p:txBody>
          <a:bodyPr/>
          <a:lstStyle/>
          <a:p>
            <a:r>
              <a:rPr lang="en-US"/>
              <a:t>TSI Requirements</a:t>
            </a:r>
          </a:p>
        </p:txBody>
      </p:sp>
    </p:spTree>
    <p:extLst>
      <p:ext uri="{BB962C8B-B14F-4D97-AF65-F5344CB8AC3E}">
        <p14:creationId xmlns:p14="http://schemas.microsoft.com/office/powerpoint/2010/main" val="4707636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EA451-424B-46F0-A57C-29A7D037F4A1}"/>
              </a:ext>
              <a:ext uri="{C183D7F6-B498-43B3-948B-1728B52AA6E4}">
                <adec:decorative xmlns:adec="http://schemas.microsoft.com/office/drawing/2017/decorative" val="1"/>
              </a:ext>
            </a:extLst>
          </p:cNvPr>
          <p:cNvSpPr txBox="1"/>
          <p:nvPr/>
        </p:nvSpPr>
        <p:spPr>
          <a:xfrm>
            <a:off x="3673275" y="5228953"/>
            <a:ext cx="6668154" cy="646331"/>
          </a:xfrm>
          <a:prstGeom prst="rect">
            <a:avLst/>
          </a:prstGeom>
          <a:solidFill>
            <a:srgbClr val="FFFF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Placeholder for challenge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latin typeface="Segoe UI" panose="020B0502040204020203" pitchFamily="34" charset="0"/>
                <a:cs typeface="Segoe UI" panose="020B0502040204020203" pitchFamily="34" charset="0"/>
              </a:rPr>
              <a:t>Get the Topic specific Content here: </a:t>
            </a:r>
            <a:r>
              <a:rPr lang="en-US" b="1">
                <a:solidFill>
                  <a:schemeClr val="accent2"/>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&gt;OH Tech Topic Decks</a:t>
            </a:r>
            <a:endParaRPr kumimoji="0" lang="en-US" sz="1800" b="1" i="0" u="none" strike="noStrike" kern="1200" cap="none" spc="0" normalizeH="0" baseline="0" noProof="0" dirty="0">
              <a:ln>
                <a:noFill/>
              </a:ln>
              <a:solidFill>
                <a:schemeClr val="accent2"/>
              </a:solidFill>
              <a:effectLst/>
              <a:uLnTx/>
              <a:uFillTx/>
              <a:latin typeface="Segoe UI" panose="020B0502040204020203" pitchFamily="34" charset="0"/>
              <a:ea typeface="+mn-ea"/>
              <a:cs typeface="Segoe UI" panose="020B0502040204020203" pitchFamily="34" charset="0"/>
            </a:endParaRPr>
          </a:p>
        </p:txBody>
      </p:sp>
      <p:sp>
        <p:nvSpPr>
          <p:cNvPr id="4" name="Title 3">
            <a:extLst>
              <a:ext uri="{FF2B5EF4-FFF2-40B4-BE49-F238E27FC236}">
                <a16:creationId xmlns:a16="http://schemas.microsoft.com/office/drawing/2014/main" id="{A9A6B87D-7F86-4582-83C7-3E6821297573}"/>
              </a:ext>
            </a:extLst>
          </p:cNvPr>
          <p:cNvSpPr>
            <a:spLocks noGrp="1"/>
          </p:cNvSpPr>
          <p:nvPr>
            <p:ph type="title"/>
          </p:nvPr>
        </p:nvSpPr>
        <p:spPr>
          <a:xfrm>
            <a:off x="4673233" y="3539613"/>
            <a:ext cx="7373990" cy="1152690"/>
          </a:xfrm>
        </p:spPr>
        <p:txBody>
          <a:bodyPr vert="horz" wrap="square" lIns="146304" tIns="91440" rIns="146304" bIns="91440" rtlCol="0" anchor="b">
            <a:noAutofit/>
          </a:bodyPr>
          <a:lstStyle/>
          <a:p>
            <a:r>
              <a:rPr lang="en-US"/>
              <a:t>Placeholder for Challenge Content</a:t>
            </a:r>
          </a:p>
        </p:txBody>
      </p:sp>
    </p:spTree>
    <p:extLst>
      <p:ext uri="{BB962C8B-B14F-4D97-AF65-F5344CB8AC3E}">
        <p14:creationId xmlns:p14="http://schemas.microsoft.com/office/powerpoint/2010/main" val="4368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a:extLst>
              <a:ext uri="{FF2B5EF4-FFF2-40B4-BE49-F238E27FC236}">
                <a16:creationId xmlns:a16="http://schemas.microsoft.com/office/drawing/2014/main" id="{CFF4C863-311D-4932-A2C1-AC0652298A42}"/>
              </a:ext>
              <a:ext uri="{C183D7F6-B498-43B3-948B-1728B52AA6E4}">
                <adec:decorative xmlns:adec="http://schemas.microsoft.com/office/drawing/2017/decorative" val="1"/>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671" t="2808" b="-1"/>
          <a:stretch>
            <a:fillRect/>
          </a:stretch>
        </p:blipFill>
        <p:spPr bwMode="auto">
          <a:xfrm>
            <a:off x="6230088" y="2328856"/>
            <a:ext cx="5652414" cy="280297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0D80F9D-6A74-4BBC-8DDF-B70E21DFE5B2}"/>
              </a:ext>
              <a:ext uri="{C183D7F6-B498-43B3-948B-1728B52AA6E4}">
                <adec:decorative xmlns:adec="http://schemas.microsoft.com/office/drawing/2017/decorative" val="1"/>
              </a:ext>
            </a:extLst>
          </p:cNvPr>
          <p:cNvSpPr/>
          <p:nvPr/>
        </p:nvSpPr>
        <p:spPr bwMode="auto">
          <a:xfrm>
            <a:off x="6749292" y="1608117"/>
            <a:ext cx="4614006" cy="580386"/>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Coach View</a:t>
            </a:r>
          </a:p>
        </p:txBody>
      </p:sp>
      <p:sp>
        <p:nvSpPr>
          <p:cNvPr id="2" name="Title 1">
            <a:extLst>
              <a:ext uri="{FF2B5EF4-FFF2-40B4-BE49-F238E27FC236}">
                <a16:creationId xmlns:a16="http://schemas.microsoft.com/office/drawing/2014/main" id="{EABAD08D-E473-4974-A294-BCADA3399C33}"/>
              </a:ext>
            </a:extLst>
          </p:cNvPr>
          <p:cNvSpPr>
            <a:spLocks noGrp="1"/>
          </p:cNvSpPr>
          <p:nvPr>
            <p:ph type="title"/>
          </p:nvPr>
        </p:nvSpPr>
        <p:spPr/>
        <p:txBody>
          <a:bodyPr/>
          <a:lstStyle/>
          <a:p>
            <a:r>
              <a:rPr lang="en-US"/>
              <a:t>Working Session – Opsgility Portal</a:t>
            </a:r>
          </a:p>
        </p:txBody>
      </p:sp>
      <p:sp>
        <p:nvSpPr>
          <p:cNvPr id="16" name="Text Placeholder 7">
            <a:extLst>
              <a:ext uri="{FF2B5EF4-FFF2-40B4-BE49-F238E27FC236}">
                <a16:creationId xmlns:a16="http://schemas.microsoft.com/office/drawing/2014/main" id="{B46195DB-3D29-4F14-88C3-AD59CCA11447}"/>
              </a:ext>
            </a:extLst>
          </p:cNvPr>
          <p:cNvSpPr>
            <a:spLocks noGrp="1"/>
          </p:cNvSpPr>
          <p:nvPr>
            <p:ph type="body" sz="quarter" idx="4294967295"/>
          </p:nvPr>
        </p:nvSpPr>
        <p:spPr>
          <a:xfrm>
            <a:off x="206477" y="1540162"/>
            <a:ext cx="5453063" cy="4708981"/>
          </a:xfrm>
        </p:spPr>
        <p:txBody>
          <a:bodyPr/>
          <a:lstStyle/>
          <a:p>
            <a:r>
              <a:rPr lang="en-US" sz="1800">
                <a:latin typeface="Segoe UI" panose="020B0502040204020203" pitchFamily="34" charset="0"/>
                <a:cs typeface="Segoe UI" panose="020B0502040204020203" pitchFamily="34" charset="0"/>
              </a:rPr>
              <a:t>Coaches log-in at: </a:t>
            </a:r>
            <a:r>
              <a:rPr lang="en-US" sz="1800">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https://cloudsandbox.skillmeup.com</a:t>
            </a:r>
            <a:endParaRPr lang="en-US" sz="1800">
              <a:latin typeface="Segoe UI" panose="020B0502040204020203" pitchFamily="34" charset="0"/>
              <a:cs typeface="Segoe UI" panose="020B0502040204020203" pitchFamily="34" charset="0"/>
            </a:endParaRPr>
          </a:p>
          <a:p>
            <a:endParaRPr lang="en-US" sz="1800">
              <a:latin typeface="Segoe UI" panose="020B0502040204020203" pitchFamily="34" charset="0"/>
              <a:cs typeface="Segoe UI" panose="020B0502040204020203" pitchFamily="34" charset="0"/>
            </a:endParaRPr>
          </a:p>
          <a:p>
            <a:r>
              <a:rPr lang="en-US" sz="1800">
                <a:latin typeface="Segoe UI"/>
                <a:cs typeface="Segoe UI"/>
              </a:rPr>
              <a:t>Log into the Admin Portal with your </a:t>
            </a:r>
            <a:r>
              <a:rPr lang="en-US" sz="1800">
                <a:latin typeface="Segoe UI"/>
                <a:cs typeface="Segoe UI"/>
                <a:hlinkClick r:id="rId5">
                  <a:extLst>
                    <a:ext uri="{A12FA001-AC4F-418D-AE19-62706E023703}">
                      <ahyp:hlinkClr xmlns:ahyp="http://schemas.microsoft.com/office/drawing/2018/hyperlinkcolor" val="tx"/>
                    </a:ext>
                  </a:extLst>
                </a:hlinkClick>
              </a:rPr>
              <a:t>alias@microsoft.com</a:t>
            </a:r>
            <a:r>
              <a:rPr lang="en-US" sz="1800">
                <a:latin typeface="Segoe UI"/>
                <a:cs typeface="Segoe UI"/>
              </a:rPr>
              <a:t>, Password123!</a:t>
            </a:r>
          </a:p>
          <a:p>
            <a:endParaRPr lang="en-US" sz="1800">
              <a:latin typeface="Segoe UI" panose="020B0502040204020203" pitchFamily="34" charset="0"/>
              <a:cs typeface="Segoe UI" panose="020B0502040204020203" pitchFamily="34" charset="0"/>
            </a:endParaRPr>
          </a:p>
          <a:p>
            <a:r>
              <a:rPr lang="en-US" sz="1800">
                <a:latin typeface="Segoe UI"/>
                <a:cs typeface="Segoe UI"/>
              </a:rPr>
              <a:t>Explore the portal: user feedback, approve labs, and coach resources</a:t>
            </a:r>
          </a:p>
          <a:p>
            <a:endParaRPr lang="en-US" sz="1800">
              <a:latin typeface="Segoe UI" panose="020B0502040204020203" pitchFamily="34" charset="0"/>
              <a:cs typeface="Segoe UI" panose="020B0502040204020203" pitchFamily="34" charset="0"/>
            </a:endParaRPr>
          </a:p>
          <a:p>
            <a:r>
              <a:rPr lang="en-US" sz="1800">
                <a:latin typeface="Segoe UI" panose="020B0502040204020203" pitchFamily="34" charset="0"/>
                <a:cs typeface="Segoe UI" panose="020B0502040204020203" pitchFamily="34" charset="0"/>
              </a:rPr>
              <a:t>Attendees OpenHack portal: </a:t>
            </a:r>
            <a:r>
              <a:rPr lang="en-US" sz="1800">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aka.ms/ohportal</a:t>
            </a:r>
            <a:endParaRPr lang="en-US" sz="1800">
              <a:latin typeface="Segoe UI" panose="020B0502040204020203" pitchFamily="34" charset="0"/>
              <a:cs typeface="Segoe UI" panose="020B0502040204020203" pitchFamily="34" charset="0"/>
            </a:endParaRPr>
          </a:p>
          <a:p>
            <a:endParaRPr lang="en-US" sz="1800">
              <a:latin typeface="Segoe UI"/>
              <a:cs typeface="Segoe UI"/>
            </a:endParaRPr>
          </a:p>
          <a:p>
            <a:r>
              <a:rPr lang="en-US" sz="1800">
                <a:latin typeface="Segoe UI"/>
                <a:cs typeface="Segoe UI"/>
              </a:rPr>
              <a:t>Log into attendee portal with your channel's hacker # and test the subscription </a:t>
            </a:r>
            <a:endParaRPr lang="en-US" sz="1800">
              <a:latin typeface="Segoe UI" panose="020B0502040204020203" pitchFamily="34" charset="0"/>
              <a:cs typeface="Segoe UI" panose="020B0502040204020203" pitchFamily="34" charset="0"/>
            </a:endParaRPr>
          </a:p>
          <a:p>
            <a:endParaRPr lang="en-US" sz="1800">
              <a:latin typeface="Segoe UI" panose="020B0502040204020203" pitchFamily="34" charset="0"/>
              <a:cs typeface="Segoe UI" panose="020B0502040204020203" pitchFamily="34" charset="0"/>
            </a:endParaRPr>
          </a:p>
          <a:p>
            <a:r>
              <a:rPr lang="en-US" sz="1800">
                <a:latin typeface="Segoe UI" panose="020B0502040204020203" pitchFamily="34" charset="0"/>
                <a:cs typeface="Segoe UI" panose="020B0502040204020203" pitchFamily="34" charset="0"/>
              </a:rPr>
              <a:t>Refer to Coach Resources for final classroom login</a:t>
            </a:r>
            <a:endParaRPr lang="en-US" sz="1800"/>
          </a:p>
        </p:txBody>
      </p:sp>
    </p:spTree>
    <p:extLst>
      <p:ext uri="{BB962C8B-B14F-4D97-AF65-F5344CB8AC3E}">
        <p14:creationId xmlns:p14="http://schemas.microsoft.com/office/powerpoint/2010/main" val="27154015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612-0524-4D24-BD4D-B2CCB8F7E8D0}"/>
              </a:ext>
            </a:extLst>
          </p:cNvPr>
          <p:cNvSpPr>
            <a:spLocks noGrp="1"/>
          </p:cNvSpPr>
          <p:nvPr>
            <p:ph type="title"/>
          </p:nvPr>
        </p:nvSpPr>
        <p:spPr/>
        <p:txBody>
          <a:bodyPr/>
          <a:lstStyle/>
          <a:p>
            <a:r>
              <a:rPr lang="en-US"/>
              <a:t>Working Session – Teams</a:t>
            </a:r>
          </a:p>
        </p:txBody>
      </p:sp>
      <p:sp>
        <p:nvSpPr>
          <p:cNvPr id="16" name="Text Placeholder 7">
            <a:extLst>
              <a:ext uri="{FF2B5EF4-FFF2-40B4-BE49-F238E27FC236}">
                <a16:creationId xmlns:a16="http://schemas.microsoft.com/office/drawing/2014/main" id="{B46195DB-3D29-4F14-88C3-AD59CCA11447}"/>
              </a:ext>
            </a:extLst>
          </p:cNvPr>
          <p:cNvSpPr>
            <a:spLocks noGrp="1"/>
          </p:cNvSpPr>
          <p:nvPr>
            <p:ph type="body" sz="quarter" idx="4294967295"/>
          </p:nvPr>
        </p:nvSpPr>
        <p:spPr>
          <a:xfrm>
            <a:off x="584200" y="1516063"/>
            <a:ext cx="10430164" cy="2554545"/>
          </a:xfrm>
        </p:spPr>
        <p:txBody>
          <a:bodyPr/>
          <a:lstStyle/>
          <a:p>
            <a:r>
              <a:rPr lang="en-US" sz="2000">
                <a:latin typeface="Segoe UI" panose="020B0502040204020203" pitchFamily="34" charset="0"/>
                <a:ea typeface="Segoe UI Black" panose="020B0A02040204020203" pitchFamily="34" charset="0"/>
                <a:cs typeface="Segoe UI" panose="020B0502040204020203" pitchFamily="34" charset="0"/>
              </a:rPr>
              <a:t>Review the Team – confirm you have access &amp; familiarize yourself with channels we will use for the OpenHack </a:t>
            </a:r>
          </a:p>
          <a:p>
            <a:endParaRPr lang="en-US" sz="2000">
              <a:latin typeface="Segoe UI" panose="020B0502040204020203" pitchFamily="34" charset="0"/>
              <a:ea typeface="Segoe UI Black" panose="020B0A02040204020203" pitchFamily="34" charset="0"/>
              <a:cs typeface="Segoe UI" panose="020B0502040204020203" pitchFamily="34" charset="0"/>
            </a:endParaRPr>
          </a:p>
          <a:p>
            <a:pPr>
              <a:lnSpc>
                <a:spcPct val="150000"/>
              </a:lnSpc>
            </a:pPr>
            <a:r>
              <a:rPr lang="en-US" sz="2000">
                <a:latin typeface="Segoe UI" panose="020B0502040204020203" pitchFamily="34" charset="0"/>
                <a:ea typeface="Segoe UI Black" panose="020B0A02040204020203" pitchFamily="34" charset="0"/>
                <a:cs typeface="Segoe UI" panose="020B0502040204020203" pitchFamily="34" charset="0"/>
              </a:rPr>
              <a:t>Explore “Meet Now” feature – you will use this daily to meet with your team</a:t>
            </a:r>
          </a:p>
          <a:p>
            <a:endParaRPr lang="en-US" sz="2000">
              <a:latin typeface="Segoe UI" panose="020B0502040204020203" pitchFamily="34" charset="0"/>
              <a:ea typeface="Segoe UI Black" panose="020B0A02040204020203" pitchFamily="34" charset="0"/>
              <a:cs typeface="Segoe UI" panose="020B0502040204020203" pitchFamily="34" charset="0"/>
            </a:endParaRPr>
          </a:p>
          <a:p>
            <a:r>
              <a:rPr lang="en-US" sz="2000">
                <a:latin typeface="Segoe UI" panose="020B0502040204020203" pitchFamily="34" charset="0"/>
                <a:ea typeface="Segoe UI Black" panose="020B0A02040204020203" pitchFamily="34" charset="0"/>
                <a:cs typeface="Segoe UI" panose="020B0502040204020203" pitchFamily="34" charset="0"/>
              </a:rPr>
              <a:t>Look at the different resources we’ve set up for guidance – General (participants), Coaches (private for coach team), and Team (with assignments &amp; credentials) </a:t>
            </a:r>
          </a:p>
        </p:txBody>
      </p:sp>
    </p:spTree>
    <p:extLst>
      <p:ext uri="{BB962C8B-B14F-4D97-AF65-F5344CB8AC3E}">
        <p14:creationId xmlns:p14="http://schemas.microsoft.com/office/powerpoint/2010/main" val="20615078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801A-CC7A-4E77-8254-06DEDC07E028}"/>
              </a:ext>
            </a:extLst>
          </p:cNvPr>
          <p:cNvSpPr>
            <a:spLocks noGrp="1"/>
          </p:cNvSpPr>
          <p:nvPr>
            <p:ph type="title"/>
          </p:nvPr>
        </p:nvSpPr>
        <p:spPr>
          <a:xfrm>
            <a:off x="2201527" y="2875002"/>
            <a:ext cx="2429467" cy="553998"/>
          </a:xfrm>
        </p:spPr>
        <p:txBody>
          <a:bodyPr/>
          <a:lstStyle/>
          <a:p>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Agenda</a:t>
            </a:r>
            <a:endParaRPr lang="en-US"/>
          </a:p>
        </p:txBody>
      </p:sp>
      <p:sp>
        <p:nvSpPr>
          <p:cNvPr id="3" name="Text Placeholder 2">
            <a:extLst>
              <a:ext uri="{FF2B5EF4-FFF2-40B4-BE49-F238E27FC236}">
                <a16:creationId xmlns:a16="http://schemas.microsoft.com/office/drawing/2014/main" id="{FCD32AD2-2D19-4155-ACD4-F039B557D940}"/>
              </a:ext>
            </a:extLst>
          </p:cNvPr>
          <p:cNvSpPr>
            <a:spLocks noGrp="1"/>
          </p:cNvSpPr>
          <p:nvPr>
            <p:ph type="subTitle" idx="1"/>
          </p:nvPr>
        </p:nvSpPr>
        <p:spPr>
          <a:xfrm>
            <a:off x="5121372" y="1424141"/>
            <a:ext cx="7070628" cy="4247317"/>
          </a:xfrm>
        </p:spPr>
        <p:txBody>
          <a:bodyPr numCol="2" anchor="t"/>
          <a:lstStyle/>
          <a:p>
            <a:pPr>
              <a:lnSpc>
                <a:spcPct val="150000"/>
              </a:lnSpc>
            </a:pPr>
            <a:r>
              <a:rPr lang="en-US" sz="2400" dirty="0">
                <a:solidFill>
                  <a:schemeClr val="bg1"/>
                </a:solidFill>
                <a:latin typeface="Segoe UI" panose="020B0502040204020203" pitchFamily="34" charset="0"/>
                <a:cs typeface="Segoe UI" panose="020B0502040204020203" pitchFamily="34" charset="0"/>
              </a:rPr>
              <a:t>Overview</a:t>
            </a:r>
          </a:p>
          <a:p>
            <a:pPr>
              <a:lnSpc>
                <a:spcPct val="150000"/>
              </a:lnSpc>
            </a:pPr>
            <a:r>
              <a:rPr lang="en-US" sz="2400" dirty="0">
                <a:solidFill>
                  <a:schemeClr val="bg1"/>
                </a:solidFill>
                <a:latin typeface="Segoe UI"/>
                <a:cs typeface="Segoe UI"/>
              </a:rPr>
              <a:t>Coach Agenda</a:t>
            </a:r>
          </a:p>
          <a:p>
            <a:pPr>
              <a:lnSpc>
                <a:spcPct val="150000"/>
              </a:lnSpc>
            </a:pPr>
            <a:r>
              <a:rPr lang="en-US" sz="2400" dirty="0">
                <a:solidFill>
                  <a:schemeClr val="bg1"/>
                </a:solidFill>
                <a:latin typeface="Segoe UI"/>
                <a:cs typeface="Segoe UI"/>
              </a:rPr>
              <a:t>Optimizing for a Virtual Experience</a:t>
            </a:r>
          </a:p>
          <a:p>
            <a:pPr>
              <a:lnSpc>
                <a:spcPct val="150000"/>
              </a:lnSpc>
            </a:pPr>
            <a:r>
              <a:rPr lang="en-US" sz="2400" dirty="0">
                <a:solidFill>
                  <a:schemeClr val="bg1"/>
                </a:solidFill>
                <a:latin typeface="Segoe UI" panose="020B0502040204020203" pitchFamily="34" charset="0"/>
                <a:cs typeface="Segoe UI" panose="020B0502040204020203" pitchFamily="34" charset="0"/>
              </a:rPr>
              <a:t>Coach Resources</a:t>
            </a:r>
          </a:p>
          <a:p>
            <a:pPr>
              <a:lnSpc>
                <a:spcPct val="150000"/>
              </a:lnSpc>
            </a:pPr>
            <a:r>
              <a:rPr lang="en-US" sz="2400" dirty="0" err="1">
                <a:solidFill>
                  <a:schemeClr val="bg1"/>
                </a:solidFill>
                <a:latin typeface="Segoe UI" panose="020B0502040204020203" pitchFamily="34" charset="0"/>
                <a:cs typeface="Segoe UI" panose="020B0502040204020203" pitchFamily="34" charset="0"/>
              </a:rPr>
              <a:t>Opsgility</a:t>
            </a:r>
            <a:r>
              <a:rPr lang="en-US" sz="2400" dirty="0">
                <a:solidFill>
                  <a:schemeClr val="bg1"/>
                </a:solidFill>
                <a:latin typeface="Segoe UI" panose="020B0502040204020203" pitchFamily="34" charset="0"/>
                <a:cs typeface="Segoe UI" panose="020B0502040204020203" pitchFamily="34" charset="0"/>
              </a:rPr>
              <a:t> Portal</a:t>
            </a:r>
          </a:p>
          <a:p>
            <a:pPr>
              <a:lnSpc>
                <a:spcPct val="150000"/>
              </a:lnSpc>
            </a:pPr>
            <a:r>
              <a:rPr lang="en-US" sz="2400" b="0" spc="-100" dirty="0">
                <a:ln w="3175">
                  <a:noFill/>
                </a:ln>
                <a:solidFill>
                  <a:srgbClr val="FFFF00"/>
                </a:solidFill>
                <a:latin typeface="Segoe UI" panose="020B0502040204020203" pitchFamily="34" charset="0"/>
                <a:ea typeface="+mj-ea"/>
                <a:cs typeface="Segoe UI" panose="020B0502040204020203" pitchFamily="34" charset="0"/>
              </a:rPr>
              <a:t>Technical Skills Initiative (</a:t>
            </a:r>
            <a:r>
              <a:rPr lang="en-US" sz="2400" dirty="0">
                <a:solidFill>
                  <a:srgbClr val="FFFF00"/>
                </a:solidFill>
                <a:latin typeface="Segoe UI" panose="020B0502040204020203" pitchFamily="34" charset="0"/>
                <a:cs typeface="Segoe UI" panose="020B0502040204020203" pitchFamily="34" charset="0"/>
              </a:rPr>
              <a:t>TSI)</a:t>
            </a:r>
          </a:p>
          <a:p>
            <a:pPr>
              <a:lnSpc>
                <a:spcPct val="150000"/>
              </a:lnSpc>
            </a:pPr>
            <a:r>
              <a:rPr lang="en-US" sz="2400" dirty="0">
                <a:solidFill>
                  <a:schemeClr val="bg1"/>
                </a:solidFill>
                <a:latin typeface="Segoe UI"/>
                <a:cs typeface="Segoe UI"/>
              </a:rPr>
              <a:t>Coaching Principles</a:t>
            </a:r>
          </a:p>
          <a:p>
            <a:pPr>
              <a:lnSpc>
                <a:spcPct val="150000"/>
              </a:lnSpc>
            </a:pPr>
            <a:r>
              <a:rPr lang="en-US" sz="2400" dirty="0">
                <a:solidFill>
                  <a:schemeClr val="bg1"/>
                </a:solidFill>
                <a:latin typeface="Segoe UI"/>
                <a:cs typeface="Segoe UI"/>
              </a:rPr>
              <a:t>Challenge Overview</a:t>
            </a:r>
          </a:p>
          <a:p>
            <a:pPr>
              <a:lnSpc>
                <a:spcPct val="150000"/>
              </a:lnSpc>
            </a:pPr>
            <a:r>
              <a:rPr lang="en-US" sz="2400" dirty="0">
                <a:solidFill>
                  <a:schemeClr val="bg1"/>
                </a:solidFill>
                <a:latin typeface="Segoe UI"/>
                <a:cs typeface="Segoe UI"/>
              </a:rPr>
              <a:t>Working Session</a:t>
            </a:r>
          </a:p>
          <a:p>
            <a:pPr>
              <a:lnSpc>
                <a:spcPct val="150000"/>
              </a:lnSpc>
            </a:pPr>
            <a:r>
              <a:rPr lang="en-US" sz="2400" dirty="0">
                <a:solidFill>
                  <a:schemeClr val="bg1"/>
                </a:solidFill>
                <a:latin typeface="Segoe UI" panose="020B0502040204020203" pitchFamily="34" charset="0"/>
                <a:cs typeface="Segoe UI" panose="020B0502040204020203" pitchFamily="34" charset="0"/>
              </a:rPr>
              <a:t>Q&amp;A</a:t>
            </a:r>
          </a:p>
          <a:p>
            <a:pPr>
              <a:lnSpc>
                <a:spcPct val="150000"/>
              </a:lnSpc>
            </a:pPr>
            <a:r>
              <a:rPr lang="en-US" sz="2400" dirty="0">
                <a:solidFill>
                  <a:schemeClr val="bg1"/>
                </a:solidFill>
                <a:latin typeface="Segoe UI" panose="020B0502040204020203" pitchFamily="34" charset="0"/>
                <a:cs typeface="Segoe UI" panose="020B0502040204020203" pitchFamily="34" charset="0"/>
              </a:rPr>
              <a:t>Get Involved</a:t>
            </a:r>
          </a:p>
          <a:p>
            <a:pPr>
              <a:lnSpc>
                <a:spcPct val="150000"/>
              </a:lnSpc>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483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C886-96C5-4F3D-B3B8-8A158159B8D5}"/>
              </a:ext>
            </a:extLst>
          </p:cNvPr>
          <p:cNvSpPr>
            <a:spLocks noGrp="1"/>
          </p:cNvSpPr>
          <p:nvPr>
            <p:ph type="title"/>
          </p:nvPr>
        </p:nvSpPr>
        <p:spPr/>
        <p:txBody>
          <a:bodyPr/>
          <a:lstStyle/>
          <a:p>
            <a:r>
              <a:rPr lang="en-US"/>
              <a:t>Common Pitfalls</a:t>
            </a:r>
          </a:p>
        </p:txBody>
      </p:sp>
      <p:sp>
        <p:nvSpPr>
          <p:cNvPr id="3" name="Subtitle 2">
            <a:extLst>
              <a:ext uri="{FF2B5EF4-FFF2-40B4-BE49-F238E27FC236}">
                <a16:creationId xmlns:a16="http://schemas.microsoft.com/office/drawing/2014/main" id="{B996A439-8590-40B0-8DE3-1E1C646034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71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7B0C9C9-5E30-4FCA-9113-EB87991B8863}"/>
              </a:ext>
            </a:extLst>
          </p:cNvPr>
          <p:cNvSpPr/>
          <p:nvPr/>
        </p:nvSpPr>
        <p:spPr>
          <a:xfrm>
            <a:off x="8454024" y="2469563"/>
            <a:ext cx="1352811" cy="1352811"/>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873E0FE-D043-4397-943A-F220608258BA}"/>
              </a:ext>
            </a:extLst>
          </p:cNvPr>
          <p:cNvSpPr>
            <a:spLocks noGrp="1"/>
          </p:cNvSpPr>
          <p:nvPr>
            <p:ph type="title"/>
          </p:nvPr>
        </p:nvSpPr>
        <p:spPr>
          <a:xfrm>
            <a:off x="878789" y="2898208"/>
            <a:ext cx="7440582" cy="495520"/>
          </a:xfrm>
        </p:spPr>
        <p:txBody>
          <a:bodyPr vert="horz" lIns="91440" tIns="45720" rIns="91440" bIns="45720" rtlCol="0" anchor="ctr">
            <a:normAutofit fontScale="90000"/>
          </a:bodyPr>
          <a:lstStyle/>
          <a:p>
            <a:r>
              <a:rPr lang="en-US" sz="3600">
                <a:solidFill>
                  <a:schemeClr val="tx1"/>
                </a:solidFill>
              </a:rPr>
              <a:t>Do </a:t>
            </a:r>
            <a:r>
              <a:rPr lang="en-US" sz="3600" u="sng">
                <a:solidFill>
                  <a:schemeClr val="tx1"/>
                </a:solidFill>
              </a:rPr>
              <a:t>not</a:t>
            </a:r>
            <a:r>
              <a:rPr lang="en-US" sz="3600">
                <a:solidFill>
                  <a:schemeClr val="tx1"/>
                </a:solidFill>
              </a:rPr>
              <a:t> skip to success criteria.</a:t>
            </a:r>
            <a:endParaRPr lang="en-US" sz="2000">
              <a:solidFill>
                <a:schemeClr val="tx1"/>
              </a:solidFill>
            </a:endParaRPr>
          </a:p>
        </p:txBody>
      </p:sp>
      <p:pic>
        <p:nvPicPr>
          <p:cNvPr id="6" name="Graphic 5" descr="Run">
            <a:extLst>
              <a:ext uri="{FF2B5EF4-FFF2-40B4-BE49-F238E27FC236}">
                <a16:creationId xmlns:a16="http://schemas.microsoft.com/office/drawing/2014/main" id="{441719FD-DABF-4D04-B956-55041174C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73229" y="2688768"/>
            <a:ext cx="914400" cy="914400"/>
          </a:xfrm>
          <a:prstGeom prst="rect">
            <a:avLst/>
          </a:prstGeom>
        </p:spPr>
      </p:pic>
      <p:sp>
        <p:nvSpPr>
          <p:cNvPr id="8" name="&quot;Not Allowed&quot; Symbol 7">
            <a:extLst>
              <a:ext uri="{FF2B5EF4-FFF2-40B4-BE49-F238E27FC236}">
                <a16:creationId xmlns:a16="http://schemas.microsoft.com/office/drawing/2014/main" id="{28204C02-C06F-4505-A348-F7231E129F28}"/>
              </a:ext>
            </a:extLst>
          </p:cNvPr>
          <p:cNvSpPr/>
          <p:nvPr/>
        </p:nvSpPr>
        <p:spPr>
          <a:xfrm>
            <a:off x="8428973" y="2444512"/>
            <a:ext cx="1402915" cy="1402915"/>
          </a:xfrm>
          <a:prstGeom prst="noSmoking">
            <a:avLst>
              <a:gd name="adj" fmla="val 148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32457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0FE-D043-4397-943A-F220608258BA}"/>
              </a:ext>
            </a:extLst>
          </p:cNvPr>
          <p:cNvSpPr>
            <a:spLocks noGrp="1"/>
          </p:cNvSpPr>
          <p:nvPr>
            <p:ph type="title"/>
          </p:nvPr>
        </p:nvSpPr>
        <p:spPr>
          <a:xfrm>
            <a:off x="814887" y="2966917"/>
            <a:ext cx="7640182" cy="924166"/>
          </a:xfrm>
        </p:spPr>
        <p:txBody>
          <a:bodyPr vert="horz" lIns="91440" tIns="45720" rIns="91440" bIns="45720" rtlCol="0" anchor="ctr">
            <a:normAutofit fontScale="90000"/>
          </a:bodyPr>
          <a:lstStyle/>
          <a:p>
            <a:r>
              <a:rPr lang="en-US" sz="3600"/>
              <a:t>Do </a:t>
            </a:r>
            <a:r>
              <a:rPr lang="en-US" sz="3600" u="sng"/>
              <a:t>not</a:t>
            </a:r>
            <a:r>
              <a:rPr lang="en-US" sz="3600"/>
              <a:t> assume the team understands the challenge.</a:t>
            </a:r>
            <a:br>
              <a:rPr lang="en-US" sz="3600"/>
            </a:br>
            <a:r>
              <a:rPr lang="en-US" sz="2000"/>
              <a:t>Especially when working with beginners</a:t>
            </a:r>
          </a:p>
        </p:txBody>
      </p:sp>
      <p:grpSp>
        <p:nvGrpSpPr>
          <p:cNvPr id="6" name="Group 5">
            <a:extLst>
              <a:ext uri="{FF2B5EF4-FFF2-40B4-BE49-F238E27FC236}">
                <a16:creationId xmlns:a16="http://schemas.microsoft.com/office/drawing/2014/main" id="{26C0A584-30B9-4C58-BDCA-48B7D609B111}"/>
              </a:ext>
            </a:extLst>
          </p:cNvPr>
          <p:cNvGrpSpPr/>
          <p:nvPr/>
        </p:nvGrpSpPr>
        <p:grpSpPr>
          <a:xfrm>
            <a:off x="8742124" y="2727542"/>
            <a:ext cx="1402915" cy="1402915"/>
            <a:chOff x="8892436" y="2479784"/>
            <a:chExt cx="1402915" cy="1402915"/>
          </a:xfrm>
        </p:grpSpPr>
        <p:sp>
          <p:nvSpPr>
            <p:cNvPr id="3" name="Oval 2">
              <a:extLst>
                <a:ext uri="{FF2B5EF4-FFF2-40B4-BE49-F238E27FC236}">
                  <a16:creationId xmlns:a16="http://schemas.microsoft.com/office/drawing/2014/main" id="{A53D7477-5631-4A28-8797-9676C4BA1E4E}"/>
                </a:ext>
              </a:extLst>
            </p:cNvPr>
            <p:cNvSpPr/>
            <p:nvPr/>
          </p:nvSpPr>
          <p:spPr>
            <a:xfrm>
              <a:off x="8917487" y="2504835"/>
              <a:ext cx="1352811" cy="1352811"/>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Graphic 3" descr="Head with gears">
              <a:extLst>
                <a:ext uri="{FF2B5EF4-FFF2-40B4-BE49-F238E27FC236}">
                  <a16:creationId xmlns:a16="http://schemas.microsoft.com/office/drawing/2014/main" id="{5B9539C4-0F0D-4E82-B147-DF2AAC6EF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136692" y="2724040"/>
              <a:ext cx="914400" cy="914400"/>
            </a:xfrm>
            <a:prstGeom prst="rect">
              <a:avLst/>
            </a:prstGeom>
          </p:spPr>
        </p:pic>
        <p:sp>
          <p:nvSpPr>
            <p:cNvPr id="5" name="&quot;Not Allowed&quot; Symbol 4">
              <a:extLst>
                <a:ext uri="{FF2B5EF4-FFF2-40B4-BE49-F238E27FC236}">
                  <a16:creationId xmlns:a16="http://schemas.microsoft.com/office/drawing/2014/main" id="{D6BF7FE2-76A6-4351-BBC4-06088E65EA97}"/>
                </a:ext>
              </a:extLst>
            </p:cNvPr>
            <p:cNvSpPr/>
            <p:nvPr/>
          </p:nvSpPr>
          <p:spPr>
            <a:xfrm>
              <a:off x="8892436" y="2479784"/>
              <a:ext cx="1402915" cy="1402915"/>
            </a:xfrm>
            <a:prstGeom prst="noSmoking">
              <a:avLst>
                <a:gd name="adj" fmla="val 148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13389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0FE-D043-4397-943A-F220608258BA}"/>
              </a:ext>
            </a:extLst>
          </p:cNvPr>
          <p:cNvSpPr>
            <a:spLocks noGrp="1"/>
          </p:cNvSpPr>
          <p:nvPr>
            <p:ph type="title"/>
          </p:nvPr>
        </p:nvSpPr>
        <p:spPr>
          <a:xfrm>
            <a:off x="2619400" y="2933480"/>
            <a:ext cx="7440582" cy="495520"/>
          </a:xfrm>
        </p:spPr>
        <p:txBody>
          <a:bodyPr vert="horz" lIns="91440" tIns="45720" rIns="91440" bIns="45720" rtlCol="0" anchor="ctr">
            <a:normAutofit fontScale="90000"/>
          </a:bodyPr>
          <a:lstStyle/>
          <a:p>
            <a:pPr lvl="0"/>
            <a:r>
              <a:rPr lang="en-US" sz="3600" u="sng">
                <a:solidFill>
                  <a:schemeClr val="tx1"/>
                </a:solidFill>
              </a:rPr>
              <a:t>Do</a:t>
            </a:r>
            <a:r>
              <a:rPr lang="en-US" sz="3600">
                <a:solidFill>
                  <a:schemeClr val="tx1"/>
                </a:solidFill>
              </a:rPr>
              <a:t> refer to </a:t>
            </a:r>
            <a:br>
              <a:rPr lang="en-US" sz="3600">
                <a:solidFill>
                  <a:schemeClr val="tx1"/>
                </a:solidFill>
              </a:rPr>
            </a:br>
            <a:r>
              <a:rPr lang="en-US" sz="3600">
                <a:solidFill>
                  <a:schemeClr val="tx1"/>
                </a:solidFill>
              </a:rPr>
              <a:t>coaches </a:t>
            </a:r>
            <a:r>
              <a:rPr lang="en-US" sz="3600"/>
              <a:t>g</a:t>
            </a:r>
            <a:r>
              <a:rPr lang="en-US" sz="3600">
                <a:solidFill>
                  <a:schemeClr val="tx1"/>
                </a:solidFill>
              </a:rPr>
              <a:t>uide/cheat sheet.</a:t>
            </a:r>
          </a:p>
        </p:txBody>
      </p:sp>
      <p:pic>
        <p:nvPicPr>
          <p:cNvPr id="7" name="Graphic 6" descr="Checkmark">
            <a:extLst>
              <a:ext uri="{FF2B5EF4-FFF2-40B4-BE49-F238E27FC236}">
                <a16:creationId xmlns:a16="http://schemas.microsoft.com/office/drawing/2014/main" id="{A73E7EC9-05DE-4E17-8025-9053415B5B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0049" y="2724040"/>
            <a:ext cx="914400" cy="914400"/>
          </a:xfrm>
          <a:prstGeom prst="rect">
            <a:avLst/>
          </a:prstGeom>
        </p:spPr>
      </p:pic>
      <p:grpSp>
        <p:nvGrpSpPr>
          <p:cNvPr id="9" name="Group 8">
            <a:extLst>
              <a:ext uri="{FF2B5EF4-FFF2-40B4-BE49-F238E27FC236}">
                <a16:creationId xmlns:a16="http://schemas.microsoft.com/office/drawing/2014/main" id="{6C734922-137B-4E70-AD1D-51AF85269E24}"/>
              </a:ext>
            </a:extLst>
          </p:cNvPr>
          <p:cNvGrpSpPr/>
          <p:nvPr/>
        </p:nvGrpSpPr>
        <p:grpSpPr>
          <a:xfrm>
            <a:off x="1047384" y="2514600"/>
            <a:ext cx="1352811" cy="1352811"/>
            <a:chOff x="8454024" y="2469563"/>
            <a:chExt cx="1352811" cy="1352811"/>
          </a:xfrm>
        </p:grpSpPr>
        <p:sp>
          <p:nvSpPr>
            <p:cNvPr id="10" name="Oval 9">
              <a:extLst>
                <a:ext uri="{FF2B5EF4-FFF2-40B4-BE49-F238E27FC236}">
                  <a16:creationId xmlns:a16="http://schemas.microsoft.com/office/drawing/2014/main" id="{EEA3F61D-E96A-4B12-A22B-404922E42276}"/>
                </a:ext>
              </a:extLst>
            </p:cNvPr>
            <p:cNvSpPr/>
            <p:nvPr/>
          </p:nvSpPr>
          <p:spPr>
            <a:xfrm>
              <a:off x="8454024" y="2469563"/>
              <a:ext cx="1352811" cy="1352811"/>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Graphic 10" descr="Eye">
              <a:extLst>
                <a:ext uri="{FF2B5EF4-FFF2-40B4-BE49-F238E27FC236}">
                  <a16:creationId xmlns:a16="http://schemas.microsoft.com/office/drawing/2014/main" id="{773542F9-CFF4-4B2D-BABA-9EF7B50496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73229" y="2688768"/>
              <a:ext cx="914400" cy="914400"/>
            </a:xfrm>
            <a:prstGeom prst="rect">
              <a:avLst/>
            </a:prstGeom>
          </p:spPr>
        </p:pic>
      </p:grpSp>
    </p:spTree>
    <p:extLst>
      <p:ext uri="{BB962C8B-B14F-4D97-AF65-F5344CB8AC3E}">
        <p14:creationId xmlns:p14="http://schemas.microsoft.com/office/powerpoint/2010/main" val="5762110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0FE-D043-4397-943A-F220608258BA}"/>
              </a:ext>
            </a:extLst>
          </p:cNvPr>
          <p:cNvSpPr>
            <a:spLocks noGrp="1"/>
          </p:cNvSpPr>
          <p:nvPr>
            <p:ph type="title"/>
          </p:nvPr>
        </p:nvSpPr>
        <p:spPr>
          <a:xfrm>
            <a:off x="2619400" y="2909638"/>
            <a:ext cx="7440582" cy="495520"/>
          </a:xfrm>
        </p:spPr>
        <p:txBody>
          <a:bodyPr vert="horz" lIns="91440" tIns="45720" rIns="91440" bIns="45720" rtlCol="0" anchor="ctr">
            <a:normAutofit fontScale="90000"/>
          </a:bodyPr>
          <a:lstStyle/>
          <a:p>
            <a:r>
              <a:rPr lang="en-US" sz="3600"/>
              <a:t>Do a d</a:t>
            </a:r>
            <a:r>
              <a:rPr lang="en-US" sz="3600">
                <a:solidFill>
                  <a:schemeClr val="tx1"/>
                </a:solidFill>
              </a:rPr>
              <a:t>esign/plan for </a:t>
            </a:r>
            <a:r>
              <a:rPr lang="en-US" sz="3600"/>
              <a:t>e</a:t>
            </a:r>
            <a:r>
              <a:rPr lang="en-US" sz="3600">
                <a:solidFill>
                  <a:schemeClr val="tx1"/>
                </a:solidFill>
              </a:rPr>
              <a:t>xecution</a:t>
            </a:r>
            <a:endParaRPr lang="en-US" sz="2000">
              <a:solidFill>
                <a:schemeClr val="tx1"/>
              </a:solidFill>
            </a:endParaRPr>
          </a:p>
        </p:txBody>
      </p:sp>
      <p:sp>
        <p:nvSpPr>
          <p:cNvPr id="3" name="Oval 2">
            <a:extLst>
              <a:ext uri="{FF2B5EF4-FFF2-40B4-BE49-F238E27FC236}">
                <a16:creationId xmlns:a16="http://schemas.microsoft.com/office/drawing/2014/main" id="{D2652CC9-C95B-48EC-BF4A-3277608E458B}"/>
              </a:ext>
            </a:extLst>
          </p:cNvPr>
          <p:cNvSpPr/>
          <p:nvPr/>
        </p:nvSpPr>
        <p:spPr>
          <a:xfrm>
            <a:off x="1047384" y="2480993"/>
            <a:ext cx="1352811" cy="1352811"/>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Graphic 3" descr="Playbook">
            <a:extLst>
              <a:ext uri="{FF2B5EF4-FFF2-40B4-BE49-F238E27FC236}">
                <a16:creationId xmlns:a16="http://schemas.microsoft.com/office/drawing/2014/main" id="{952337C4-414C-4996-AC2B-595EA0976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66589" y="2700198"/>
            <a:ext cx="914400" cy="914400"/>
          </a:xfrm>
          <a:prstGeom prst="rect">
            <a:avLst/>
          </a:prstGeom>
        </p:spPr>
      </p:pic>
      <p:pic>
        <p:nvPicPr>
          <p:cNvPr id="7" name="Graphic 6" descr="Checkmark">
            <a:extLst>
              <a:ext uri="{FF2B5EF4-FFF2-40B4-BE49-F238E27FC236}">
                <a16:creationId xmlns:a16="http://schemas.microsoft.com/office/drawing/2014/main" id="{E3305380-C191-4D3A-A830-4F94051B82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3512" y="2514600"/>
            <a:ext cx="914400" cy="914400"/>
          </a:xfrm>
          <a:prstGeom prst="rect">
            <a:avLst/>
          </a:prstGeom>
        </p:spPr>
      </p:pic>
    </p:spTree>
    <p:extLst>
      <p:ext uri="{BB962C8B-B14F-4D97-AF65-F5344CB8AC3E}">
        <p14:creationId xmlns:p14="http://schemas.microsoft.com/office/powerpoint/2010/main" val="2837366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0FE-D043-4397-943A-F220608258BA}"/>
              </a:ext>
            </a:extLst>
          </p:cNvPr>
          <p:cNvSpPr>
            <a:spLocks noGrp="1"/>
          </p:cNvSpPr>
          <p:nvPr>
            <p:ph type="title"/>
          </p:nvPr>
        </p:nvSpPr>
        <p:spPr>
          <a:xfrm>
            <a:off x="2539390" y="2933480"/>
            <a:ext cx="7440582" cy="495520"/>
          </a:xfrm>
        </p:spPr>
        <p:txBody>
          <a:bodyPr vert="horz" lIns="91440" tIns="45720" rIns="91440" bIns="45720" rtlCol="0" anchor="ctr">
            <a:normAutofit fontScale="90000"/>
          </a:bodyPr>
          <a:lstStyle/>
          <a:p>
            <a:r>
              <a:rPr lang="en-US" sz="3600">
                <a:solidFill>
                  <a:schemeClr val="tx1"/>
                </a:solidFill>
              </a:rPr>
              <a:t>Read the challenge as a team</a:t>
            </a:r>
            <a:endParaRPr lang="en-US" sz="2000">
              <a:solidFill>
                <a:schemeClr val="tx1"/>
              </a:solidFill>
            </a:endParaRPr>
          </a:p>
        </p:txBody>
      </p:sp>
      <p:sp>
        <p:nvSpPr>
          <p:cNvPr id="3" name="Oval 2">
            <a:extLst>
              <a:ext uri="{FF2B5EF4-FFF2-40B4-BE49-F238E27FC236}">
                <a16:creationId xmlns:a16="http://schemas.microsoft.com/office/drawing/2014/main" id="{8296E957-1B00-4447-A39B-6F270E84D291}"/>
              </a:ext>
            </a:extLst>
          </p:cNvPr>
          <p:cNvSpPr/>
          <p:nvPr/>
        </p:nvSpPr>
        <p:spPr>
          <a:xfrm>
            <a:off x="967374" y="2503853"/>
            <a:ext cx="1352811" cy="1352811"/>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Graphic 3" descr="Group brainstorm">
            <a:extLst>
              <a:ext uri="{FF2B5EF4-FFF2-40B4-BE49-F238E27FC236}">
                <a16:creationId xmlns:a16="http://schemas.microsoft.com/office/drawing/2014/main" id="{64FBC9E3-9B48-4D8A-B52B-E73060EC94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6579" y="2723058"/>
            <a:ext cx="914400" cy="914400"/>
          </a:xfrm>
          <a:prstGeom prst="rect">
            <a:avLst/>
          </a:prstGeom>
        </p:spPr>
      </p:pic>
      <p:pic>
        <p:nvPicPr>
          <p:cNvPr id="6" name="Graphic 5" descr="Checkmark">
            <a:extLst>
              <a:ext uri="{FF2B5EF4-FFF2-40B4-BE49-F238E27FC236}">
                <a16:creationId xmlns:a16="http://schemas.microsoft.com/office/drawing/2014/main" id="{A1A5BE90-2B90-4A68-9604-F2151487A9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7482" y="2684127"/>
            <a:ext cx="914400" cy="914400"/>
          </a:xfrm>
          <a:prstGeom prst="rect">
            <a:avLst/>
          </a:prstGeom>
        </p:spPr>
      </p:pic>
    </p:spTree>
    <p:extLst>
      <p:ext uri="{BB962C8B-B14F-4D97-AF65-F5344CB8AC3E}">
        <p14:creationId xmlns:p14="http://schemas.microsoft.com/office/powerpoint/2010/main" val="31493942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FA1B03D-E79A-4582-B528-9E212B5F306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panose="020B0502040204020203" pitchFamily="34" charset="0"/>
                <a:ea typeface="+mn-ea"/>
                <a:cs typeface="Segoe UI" pitchFamily="34" charset="0"/>
              </a:rPr>
              <a:t>Q&amp;A</a:t>
            </a:r>
            <a:endParaRPr kumimoji="0" lang="en-US" sz="4000" b="0" i="0" u="none" strike="noStrike" kern="1200" cap="none" spc="-100" normalizeH="0" baseline="0" noProof="0">
              <a:ln w="3175">
                <a:noFill/>
              </a:ln>
              <a:solidFill>
                <a:srgbClr val="FFFFFF"/>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414014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Get Involved">
            <a:extLst>
              <a:ext uri="{FF2B5EF4-FFF2-40B4-BE49-F238E27FC236}">
                <a16:creationId xmlns:a16="http://schemas.microsoft.com/office/drawing/2014/main" id="{CE5B3D16-CD6D-4A24-A55F-963B94CFBF69}"/>
              </a:ext>
            </a:extLst>
          </p:cNvPr>
          <p:cNvSpPr txBox="1">
            <a:spLocks/>
          </p:cNvSpPr>
          <p:nvPr/>
        </p:nvSpPr>
        <p:spPr>
          <a:xfrm>
            <a:off x="409432" y="275227"/>
            <a:ext cx="11724655" cy="854075"/>
          </a:xfrm>
          <a:prstGeom prst="rect">
            <a:avLst/>
          </a:prstGeom>
        </p:spPr>
        <p:txBody>
          <a:bodyPr/>
          <a:lstStyle>
            <a:lvl1pPr algn="ctr" defTabSz="914400" rtl="0" eaLnBrk="1" latinLnBrk="0" hangingPunct="1">
              <a:lnSpc>
                <a:spcPct val="90000"/>
              </a:lnSpc>
              <a:spcBef>
                <a:spcPct val="0"/>
              </a:spcBef>
              <a:buNone/>
              <a:defRPr sz="4400" b="0" i="0" kern="1200">
                <a:solidFill>
                  <a:srgbClr val="00BCF2"/>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NZ" sz="40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9" name="Rectangle 8">
            <a:extLst>
              <a:ext uri="{FF2B5EF4-FFF2-40B4-BE49-F238E27FC236}">
                <a16:creationId xmlns:a16="http://schemas.microsoft.com/office/drawing/2014/main" id="{A7AEE3CE-1F65-4EC8-84ED-05FF3F6D9848}"/>
              </a:ext>
            </a:extLst>
          </p:cNvPr>
          <p:cNvSpPr/>
          <p:nvPr/>
        </p:nvSpPr>
        <p:spPr>
          <a:xfrm>
            <a:off x="1509750" y="1677388"/>
            <a:ext cx="7701596" cy="523220"/>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FFFFFF"/>
                </a:solidFill>
                <a:effectLst/>
                <a:uLnTx/>
                <a:uFillTx/>
                <a:latin typeface="Segoe UI"/>
                <a:ea typeface="+mn-ea"/>
                <a:cs typeface="Segoe UI"/>
              </a:rPr>
              <a:t>Attend an OpenHack @ aka.ms/OpenHackRegister </a:t>
            </a:r>
            <a:endParaRPr kumimoji="0" lang="en-US" sz="2800" b="0" i="0" u="none" strike="noStrike" kern="1200" cap="none" spc="-10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5FB6E21F-604B-4460-8D03-D124A24AF13E}"/>
              </a:ext>
            </a:extLst>
          </p:cNvPr>
          <p:cNvSpPr/>
          <p:nvPr/>
        </p:nvSpPr>
        <p:spPr>
          <a:xfrm>
            <a:off x="1496038" y="2942695"/>
            <a:ext cx="683725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Coach OpenHack @ aka.ms/CoachOpenHack</a:t>
            </a:r>
          </a:p>
        </p:txBody>
      </p:sp>
      <p:pic>
        <p:nvPicPr>
          <p:cNvPr id="4" name="Graphic 3">
            <a:extLst>
              <a:ext uri="{FF2B5EF4-FFF2-40B4-BE49-F238E27FC236}">
                <a16:creationId xmlns:a16="http://schemas.microsoft.com/office/drawing/2014/main" id="{E4B17FBD-4821-4765-9E30-2E858AFA2A8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687" y="2879233"/>
            <a:ext cx="773256" cy="773256"/>
          </a:xfrm>
          <a:prstGeom prst="rect">
            <a:avLst/>
          </a:prstGeom>
        </p:spPr>
      </p:pic>
      <p:pic>
        <p:nvPicPr>
          <p:cNvPr id="5" name="Graphic 4">
            <a:extLst>
              <a:ext uri="{FF2B5EF4-FFF2-40B4-BE49-F238E27FC236}">
                <a16:creationId xmlns:a16="http://schemas.microsoft.com/office/drawing/2014/main" id="{44537AA0-15A6-4208-B1B8-07EAD6ED366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086" y="5409848"/>
            <a:ext cx="777240" cy="777240"/>
          </a:xfrm>
          <a:prstGeom prst="rect">
            <a:avLst/>
          </a:prstGeom>
        </p:spPr>
      </p:pic>
      <p:sp>
        <p:nvSpPr>
          <p:cNvPr id="7" name="Rectangle 6">
            <a:extLst>
              <a:ext uri="{FF2B5EF4-FFF2-40B4-BE49-F238E27FC236}">
                <a16:creationId xmlns:a16="http://schemas.microsoft.com/office/drawing/2014/main" id="{344C9936-DBBB-4676-8A76-42EC92392A16}"/>
              </a:ext>
            </a:extLst>
          </p:cNvPr>
          <p:cNvSpPr/>
          <p:nvPr/>
        </p:nvSpPr>
        <p:spPr>
          <a:xfrm>
            <a:off x="1496038" y="4208002"/>
            <a:ext cx="73653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 OpenHack @ aka.ms/OpenHackRequest</a:t>
            </a:r>
          </a:p>
        </p:txBody>
      </p:sp>
      <p:sp>
        <p:nvSpPr>
          <p:cNvPr id="6" name="Rectangle 5">
            <a:extLst>
              <a:ext uri="{FF2B5EF4-FFF2-40B4-BE49-F238E27FC236}">
                <a16:creationId xmlns:a16="http://schemas.microsoft.com/office/drawing/2014/main" id="{FD36C5FF-4933-44A1-901A-E3447F5B5624}"/>
              </a:ext>
            </a:extLst>
          </p:cNvPr>
          <p:cNvSpPr/>
          <p:nvPr/>
        </p:nvSpPr>
        <p:spPr>
          <a:xfrm>
            <a:off x="1496038" y="5475302"/>
            <a:ext cx="664643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Questions @ AskOpenHack@microsoft.com</a:t>
            </a:r>
            <a:endPar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8" name="Graphic 7">
            <a:extLst>
              <a:ext uri="{FF2B5EF4-FFF2-40B4-BE49-F238E27FC236}">
                <a16:creationId xmlns:a16="http://schemas.microsoft.com/office/drawing/2014/main" id="{CB64B471-DDF2-445A-A516-044A3328A3C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070" y="4144540"/>
            <a:ext cx="773256" cy="773256"/>
          </a:xfrm>
          <a:prstGeom prst="rect">
            <a:avLst/>
          </a:prstGeom>
        </p:spPr>
      </p:pic>
      <p:pic>
        <p:nvPicPr>
          <p:cNvPr id="10" name="Graphic 9">
            <a:extLst>
              <a:ext uri="{FF2B5EF4-FFF2-40B4-BE49-F238E27FC236}">
                <a16:creationId xmlns:a16="http://schemas.microsoft.com/office/drawing/2014/main" id="{84C39425-20BC-47CA-9707-B2A6E8CED33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399" y="1613926"/>
            <a:ext cx="773256" cy="773256"/>
          </a:xfrm>
          <a:prstGeom prst="rect">
            <a:avLst/>
          </a:prstGeom>
        </p:spPr>
      </p:pic>
      <p:sp>
        <p:nvSpPr>
          <p:cNvPr id="11" name="Title 10">
            <a:extLst>
              <a:ext uri="{FF2B5EF4-FFF2-40B4-BE49-F238E27FC236}">
                <a16:creationId xmlns:a16="http://schemas.microsoft.com/office/drawing/2014/main" id="{9E7918A8-BED0-43DF-9D06-D3A429CC6608}"/>
              </a:ext>
            </a:extLst>
          </p:cNvPr>
          <p:cNvSpPr>
            <a:spLocks noGrp="1"/>
          </p:cNvSpPr>
          <p:nvPr>
            <p:ph type="title"/>
          </p:nvPr>
        </p:nvSpPr>
        <p:spPr/>
        <p:txBody>
          <a:bodyPr/>
          <a:lstStyle/>
          <a:p>
            <a:r>
              <a:rPr lang="en-US"/>
              <a:t>Get Involved</a:t>
            </a:r>
          </a:p>
        </p:txBody>
      </p:sp>
    </p:spTree>
    <p:extLst>
      <p:ext uri="{BB962C8B-B14F-4D97-AF65-F5344CB8AC3E}">
        <p14:creationId xmlns:p14="http://schemas.microsoft.com/office/powerpoint/2010/main" val="33421982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650EE90-41E7-4AC7-8846-1ABC1F066734}"/>
              </a:ext>
            </a:extLst>
          </p:cNvPr>
          <p:cNvSpPr txBox="1">
            <a:spLocks noGrp="1"/>
          </p:cNvSpPr>
          <p:nvPr>
            <p:ph type="title"/>
          </p:nvPr>
        </p:nvSpPr>
        <p:spPr>
          <a:xfrm>
            <a:off x="1449439" y="3534424"/>
            <a:ext cx="9144000" cy="553998"/>
          </a:xfrm>
          <a:prstGeom prst="rect">
            <a:avLst/>
          </a:prstGeom>
          <a:noFill/>
          <a:ln>
            <a:noFill/>
            <a:prstDash/>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Thank you Coaches!</a:t>
            </a:r>
          </a:p>
        </p:txBody>
      </p:sp>
    </p:spTree>
    <p:extLst>
      <p:ext uri="{BB962C8B-B14F-4D97-AF65-F5344CB8AC3E}">
        <p14:creationId xmlns:p14="http://schemas.microsoft.com/office/powerpoint/2010/main" val="292265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0A2F9DC6-1DA4-49C0-8BEB-97994F60ED97}"/>
              </a:ext>
            </a:extLst>
          </p:cNvPr>
          <p:cNvSpPr/>
          <p:nvPr/>
        </p:nvSpPr>
        <p:spPr bwMode="auto">
          <a:xfrm>
            <a:off x="1146627" y="1738062"/>
            <a:ext cx="1208428" cy="12084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034B9B5-1DF8-4234-94E1-21A158DF81B0}"/>
              </a:ext>
            </a:extLst>
          </p:cNvPr>
          <p:cNvSpPr/>
          <p:nvPr/>
        </p:nvSpPr>
        <p:spPr bwMode="auto">
          <a:xfrm>
            <a:off x="1146627" y="3216755"/>
            <a:ext cx="1208428" cy="12084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E9C5B55F-ABFE-46EA-B7C0-1250EF6B8BFA}"/>
              </a:ext>
            </a:extLst>
          </p:cNvPr>
          <p:cNvSpPr/>
          <p:nvPr/>
        </p:nvSpPr>
        <p:spPr bwMode="auto">
          <a:xfrm>
            <a:off x="1146627" y="4695448"/>
            <a:ext cx="1208428" cy="12084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A06302A-3841-4835-8FA2-40D3FC1B65DD}"/>
              </a:ext>
            </a:extLst>
          </p:cNvPr>
          <p:cNvSpPr>
            <a:spLocks noGrp="1"/>
          </p:cNvSpPr>
          <p:nvPr>
            <p:ph type="title"/>
          </p:nvPr>
        </p:nvSpPr>
        <p:spPr>
          <a:xfrm>
            <a:off x="584200" y="209440"/>
            <a:ext cx="11150600" cy="495520"/>
          </a:xfrm>
        </p:spPr>
        <p:txBody>
          <a:bodyPr/>
          <a:lstStyle/>
          <a:p>
            <a:r>
              <a:rPr lang="en-US"/>
              <a:t>Coaches bring your own Azure Subs to the OpenHack </a:t>
            </a:r>
            <a:r>
              <a:rPr lang="en-US">
                <a:solidFill>
                  <a:schemeClr val="accent1"/>
                </a:solidFill>
              </a:rPr>
              <a:t>DryRun</a:t>
            </a:r>
            <a:r>
              <a:rPr lang="en-US"/>
              <a:t> </a:t>
            </a:r>
          </a:p>
        </p:txBody>
      </p:sp>
      <p:sp>
        <p:nvSpPr>
          <p:cNvPr id="4" name="TextBox 3">
            <a:extLst>
              <a:ext uri="{FF2B5EF4-FFF2-40B4-BE49-F238E27FC236}">
                <a16:creationId xmlns:a16="http://schemas.microsoft.com/office/drawing/2014/main" id="{0B320364-2D52-4786-91CB-7D65202E275C}"/>
              </a:ext>
            </a:extLst>
          </p:cNvPr>
          <p:cNvSpPr txBox="1"/>
          <p:nvPr/>
        </p:nvSpPr>
        <p:spPr>
          <a:xfrm>
            <a:off x="2904030" y="3534968"/>
            <a:ext cx="8312610" cy="707886"/>
          </a:xfrm>
          <a:prstGeom prst="rect">
            <a:avLst/>
          </a:prstGeom>
          <a:noFill/>
        </p:spPr>
        <p:txBody>
          <a:bodyPr wrap="square">
            <a:spAutoFit/>
          </a:bodyPr>
          <a:lstStyle/>
          <a:p>
            <a:r>
              <a:rPr lang="en-US" sz="2000">
                <a:ln w="3175">
                  <a:noFill/>
                </a:ln>
                <a:latin typeface="+mj-lt"/>
                <a:cs typeface="Segoe UI" panose="020B0502040204020203" pitchFamily="34" charset="0"/>
              </a:rPr>
              <a:t>The</a:t>
            </a:r>
            <a:r>
              <a:rPr lang="en-US" sz="2000"/>
              <a:t> </a:t>
            </a:r>
            <a:r>
              <a:rPr lang="en-US" sz="2000" b="1">
                <a:solidFill>
                  <a:schemeClr val="accent1"/>
                </a:solidFill>
              </a:rPr>
              <a:t>bring your own subscription (BYOS) </a:t>
            </a:r>
            <a:r>
              <a:rPr lang="en-US" sz="2000">
                <a:ln w="3175">
                  <a:noFill/>
                </a:ln>
                <a:latin typeface="+mj-lt"/>
                <a:cs typeface="Segoe UI" panose="020B0502040204020203" pitchFamily="34" charset="0"/>
              </a:rPr>
              <a:t>repository provides guidance on how to setup the Azure subscription for the DryRun. </a:t>
            </a:r>
          </a:p>
        </p:txBody>
      </p:sp>
      <p:sp>
        <p:nvSpPr>
          <p:cNvPr id="5" name="Title 1">
            <a:extLst>
              <a:ext uri="{FF2B5EF4-FFF2-40B4-BE49-F238E27FC236}">
                <a16:creationId xmlns:a16="http://schemas.microsoft.com/office/drawing/2014/main" id="{639ECBAE-B3BB-4B3F-A398-0FBDD4C2B230}"/>
              </a:ext>
            </a:extLst>
          </p:cNvPr>
          <p:cNvSpPr txBox="1">
            <a:spLocks/>
          </p:cNvSpPr>
          <p:nvPr/>
        </p:nvSpPr>
        <p:spPr>
          <a:xfrm>
            <a:off x="2904030" y="1998028"/>
            <a:ext cx="7980680" cy="680186"/>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sz="2000"/>
              <a:t>As a Coach you will  need to spin up your own Azure Subscription to use during the </a:t>
            </a:r>
            <a:r>
              <a:rPr lang="en-US" sz="2000">
                <a:solidFill>
                  <a:schemeClr val="accent1"/>
                </a:solidFill>
              </a:rPr>
              <a:t>DryRun</a:t>
            </a:r>
            <a:r>
              <a:rPr lang="en-US" sz="2000"/>
              <a:t>.  </a:t>
            </a:r>
          </a:p>
        </p:txBody>
      </p:sp>
      <p:sp>
        <p:nvSpPr>
          <p:cNvPr id="11" name="TextBox 10">
            <a:extLst>
              <a:ext uri="{FF2B5EF4-FFF2-40B4-BE49-F238E27FC236}">
                <a16:creationId xmlns:a16="http://schemas.microsoft.com/office/drawing/2014/main" id="{BEA99841-6C9F-4D99-A1C2-E7DFDB1F530F}"/>
              </a:ext>
            </a:extLst>
          </p:cNvPr>
          <p:cNvSpPr txBox="1"/>
          <p:nvPr/>
        </p:nvSpPr>
        <p:spPr>
          <a:xfrm>
            <a:off x="2904030" y="5099607"/>
            <a:ext cx="8312610" cy="400110"/>
          </a:xfrm>
          <a:prstGeom prst="rect">
            <a:avLst/>
          </a:prstGeom>
          <a:noFill/>
        </p:spPr>
        <p:txBody>
          <a:bodyPr wrap="square">
            <a:spAutoFit/>
          </a:bodyPr>
          <a:lstStyle/>
          <a:p>
            <a:r>
              <a:rPr lang="en-US" sz="2000">
                <a:ln w="3175">
                  <a:noFill/>
                </a:ln>
                <a:latin typeface="+mj-lt"/>
                <a:cs typeface="Segoe UI" panose="020B0502040204020203" pitchFamily="34" charset="0"/>
              </a:rPr>
              <a:t>Get the guidance at </a:t>
            </a:r>
            <a:r>
              <a:rPr lang="en-US" sz="2000" b="1" i="0">
                <a:effectLst/>
                <a:latin typeface="Segoe UI" panose="020B0502040204020203" pitchFamily="34" charset="0"/>
                <a:hlinkClick r:id="rId2" tooltip="https://aka.ms/openhackbyos"/>
              </a:rPr>
              <a:t>aka.ms/OpenHackBYOS</a:t>
            </a:r>
            <a:endParaRPr lang="en-US" sz="2000" b="1" i="0">
              <a:effectLst/>
              <a:latin typeface="Segoe UI" panose="020B0502040204020203" pitchFamily="34" charset="0"/>
            </a:endParaRPr>
          </a:p>
        </p:txBody>
      </p:sp>
      <p:pic>
        <p:nvPicPr>
          <p:cNvPr id="15" name="Graphic 14" descr="Cursor with solid fill">
            <a:extLst>
              <a:ext uri="{FF2B5EF4-FFF2-40B4-BE49-F238E27FC236}">
                <a16:creationId xmlns:a16="http://schemas.microsoft.com/office/drawing/2014/main" id="{1E0A45B8-5FB1-4390-BC26-F886CFECFA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1575" y="4842462"/>
            <a:ext cx="914400" cy="914400"/>
          </a:xfrm>
          <a:prstGeom prst="rect">
            <a:avLst/>
          </a:prstGeom>
        </p:spPr>
      </p:pic>
      <p:pic>
        <p:nvPicPr>
          <p:cNvPr id="17" name="Graphic 16" descr="Playbook with solid fill">
            <a:extLst>
              <a:ext uri="{FF2B5EF4-FFF2-40B4-BE49-F238E27FC236}">
                <a16:creationId xmlns:a16="http://schemas.microsoft.com/office/drawing/2014/main" id="{769B3CE1-F9E1-4EB2-A81A-616287E52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5705" y="3337796"/>
            <a:ext cx="914400" cy="914400"/>
          </a:xfrm>
          <a:prstGeom prst="rect">
            <a:avLst/>
          </a:prstGeom>
        </p:spPr>
      </p:pic>
      <p:pic>
        <p:nvPicPr>
          <p:cNvPr id="1026" name="Picture 2" descr="See the source image">
            <a:extLst>
              <a:ext uri="{FF2B5EF4-FFF2-40B4-BE49-F238E27FC236}">
                <a16:creationId xmlns:a16="http://schemas.microsoft.com/office/drawing/2014/main" id="{23601B2E-3064-4B31-B243-A51E6B3E7C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7445" y="1784087"/>
            <a:ext cx="962660" cy="96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334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DC127F-A0C0-4611-8986-D0849F45BF55}"/>
              </a:ext>
              <a:ext uri="{C183D7F6-B498-43B3-948B-1728B52AA6E4}">
                <adec:decorative xmlns:adec="http://schemas.microsoft.com/office/drawing/2017/decorative" val="1"/>
              </a:ext>
            </a:extLst>
          </p:cNvPr>
          <p:cNvSpPr/>
          <p:nvPr/>
        </p:nvSpPr>
        <p:spPr bwMode="auto">
          <a:xfrm>
            <a:off x="1081304" y="1221522"/>
            <a:ext cx="4572000" cy="4572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aphicFrame>
        <p:nvGraphicFramePr>
          <p:cNvPr id="3" name="Diagram 2">
            <a:extLst>
              <a:ext uri="{FF2B5EF4-FFF2-40B4-BE49-F238E27FC236}">
                <a16:creationId xmlns:a16="http://schemas.microsoft.com/office/drawing/2014/main" id="{A1804069-BEA2-4171-B0A2-E0E70776446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81519509"/>
              </p:ext>
            </p:extLst>
          </p:nvPr>
        </p:nvGraphicFramePr>
        <p:xfrm>
          <a:off x="1662854" y="1496291"/>
          <a:ext cx="8447502" cy="3699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8DD57571-6457-4403-8E46-82CB0D745642}"/>
              </a:ext>
            </a:extLst>
          </p:cNvPr>
          <p:cNvSpPr>
            <a:spLocks noGrp="1"/>
          </p:cNvSpPr>
          <p:nvPr>
            <p:ph type="title"/>
          </p:nvPr>
        </p:nvSpPr>
        <p:spPr>
          <a:prstGeom prst="rect">
            <a:avLst/>
          </a:prstGeom>
        </p:spPr>
        <p:txBody>
          <a:bodyPr anchor="b"/>
          <a:lstStyle/>
          <a:p>
            <a:r>
              <a:rPr lang="en-US"/>
              <a:t>Tech Lead and Project Lead</a:t>
            </a:r>
          </a:p>
        </p:txBody>
      </p:sp>
      <p:sp>
        <p:nvSpPr>
          <p:cNvPr id="5" name="Rectangle 4">
            <a:extLst>
              <a:ext uri="{FF2B5EF4-FFF2-40B4-BE49-F238E27FC236}">
                <a16:creationId xmlns:a16="http://schemas.microsoft.com/office/drawing/2014/main" id="{A2A2AABC-C40A-4A35-9B42-64D7AFBA4823}"/>
              </a:ext>
            </a:extLst>
          </p:cNvPr>
          <p:cNvSpPr/>
          <p:nvPr/>
        </p:nvSpPr>
        <p:spPr>
          <a:xfrm>
            <a:off x="2434934" y="5301083"/>
            <a:ext cx="6096000" cy="1287212"/>
          </a:xfrm>
          <a:prstGeom prst="rect">
            <a:avLst/>
          </a:prstGeom>
        </p:spPr>
        <p:txBody>
          <a:bodyPr>
            <a:spAutoFit/>
          </a:bodyPr>
          <a:lstStyle/>
          <a:p>
            <a:pPr lvl="0">
              <a:lnSpc>
                <a:spcPct val="150000"/>
              </a:lnSpc>
              <a:defRPr/>
            </a:pPr>
            <a:r>
              <a:rPr lang="en-US" dirty="0">
                <a:solidFill>
                  <a:srgbClr val="FFFFFF"/>
                </a:solidFill>
                <a:latin typeface="Segoe UI" panose="020B0502040204020203" pitchFamily="34" charset="0"/>
                <a:cs typeface="Segoe UI" panose="020B0502040204020203" pitchFamily="34" charset="0"/>
              </a:rPr>
              <a:t>Est No of Attendees</a:t>
            </a:r>
            <a:r>
              <a:rPr lang="en-US" dirty="0">
                <a:latin typeface="Segoe UI" panose="020B0502040204020203" pitchFamily="34" charset="0"/>
                <a:cs typeface="Segoe UI" panose="020B0502040204020203" pitchFamily="34" charset="0"/>
              </a:rPr>
              <a:t>: [#]</a:t>
            </a:r>
          </a:p>
          <a:p>
            <a:pPr lvl="0">
              <a:lnSpc>
                <a:spcPct val="150000"/>
              </a:lnSpc>
              <a:defRPr/>
            </a:pPr>
            <a:r>
              <a:rPr lang="en-US" dirty="0">
                <a:solidFill>
                  <a:srgbClr val="FFFFFF"/>
                </a:solidFill>
                <a:latin typeface="Segoe UI" panose="020B0502040204020203" pitchFamily="34" charset="0"/>
                <a:cs typeface="Segoe UI" panose="020B0502040204020203" pitchFamily="34" charset="0"/>
              </a:rPr>
              <a:t>Current Reg</a:t>
            </a:r>
            <a:r>
              <a:rPr lang="en-US" dirty="0">
                <a:latin typeface="Segoe UI" panose="020B0502040204020203" pitchFamily="34" charset="0"/>
                <a:cs typeface="Segoe UI" panose="020B0502040204020203" pitchFamily="34" charset="0"/>
              </a:rPr>
              <a:t>: [#]</a:t>
            </a:r>
          </a:p>
          <a:p>
            <a:pPr lvl="0">
              <a:lnSpc>
                <a:spcPct val="150000"/>
              </a:lnSpc>
              <a:spcAft>
                <a:spcPts val="600"/>
              </a:spcAft>
              <a:defRPr/>
            </a:pPr>
            <a:r>
              <a:rPr lang="en-US" dirty="0">
                <a:solidFill>
                  <a:srgbClr val="FFFFFF"/>
                </a:solidFill>
                <a:latin typeface="Segoe UI" panose="020B0502040204020203" pitchFamily="34" charset="0"/>
                <a:cs typeface="Segoe UI" panose="020B0502040204020203" pitchFamily="34" charset="0"/>
              </a:rPr>
              <a:t># of Coaches: </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242558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A95ED1E-5642-4BB7-93BA-7EED1D57D0D8}"/>
              </a:ext>
            </a:extLst>
          </p:cNvPr>
          <p:cNvGraphicFramePr>
            <a:graphicFrameLocks noGrp="1"/>
          </p:cNvGraphicFramePr>
          <p:nvPr>
            <p:extLst>
              <p:ext uri="{D42A27DB-BD31-4B8C-83A1-F6EECF244321}">
                <p14:modId xmlns:p14="http://schemas.microsoft.com/office/powerpoint/2010/main" val="3517732887"/>
              </p:ext>
            </p:extLst>
          </p:nvPr>
        </p:nvGraphicFramePr>
        <p:xfrm>
          <a:off x="748921" y="1261163"/>
          <a:ext cx="10694157" cy="4848479"/>
        </p:xfrm>
        <a:graphic>
          <a:graphicData uri="http://schemas.openxmlformats.org/drawingml/2006/table">
            <a:tbl>
              <a:tblPr firstRow="1" bandRow="1">
                <a:tableStyleId>{5C22544A-7EE6-4342-B048-85BDC9FD1C3A}</a:tableStyleId>
              </a:tblPr>
              <a:tblGrid>
                <a:gridCol w="3564719">
                  <a:extLst>
                    <a:ext uri="{9D8B030D-6E8A-4147-A177-3AD203B41FA5}">
                      <a16:colId xmlns:a16="http://schemas.microsoft.com/office/drawing/2014/main" val="4267194141"/>
                    </a:ext>
                  </a:extLst>
                </a:gridCol>
                <a:gridCol w="3564719">
                  <a:extLst>
                    <a:ext uri="{9D8B030D-6E8A-4147-A177-3AD203B41FA5}">
                      <a16:colId xmlns:a16="http://schemas.microsoft.com/office/drawing/2014/main" val="1041131832"/>
                    </a:ext>
                  </a:extLst>
                </a:gridCol>
                <a:gridCol w="3564719">
                  <a:extLst>
                    <a:ext uri="{9D8B030D-6E8A-4147-A177-3AD203B41FA5}">
                      <a16:colId xmlns:a16="http://schemas.microsoft.com/office/drawing/2014/main" val="736062913"/>
                    </a:ext>
                  </a:extLst>
                </a:gridCol>
              </a:tblGrid>
              <a:tr h="370840">
                <a:tc>
                  <a:txBody>
                    <a:bodyPr/>
                    <a:lstStyle/>
                    <a:p>
                      <a:r>
                        <a:rPr lang="en-US" sz="2000" dirty="0">
                          <a:solidFill>
                            <a:schemeClr val="tx1"/>
                          </a:solidFill>
                          <a:latin typeface="Segoe UI"/>
                        </a:rPr>
                        <a:t>&lt;date&gt;</a:t>
                      </a:r>
                    </a:p>
                  </a:txBody>
                  <a:tcPr>
                    <a:lnL w="12700" cap="flat" cmpd="sng" algn="ctr">
                      <a:noFill/>
                      <a:prstDash val="solid"/>
                      <a:round/>
                      <a:headEnd type="none" w="med" len="med"/>
                      <a:tailEnd type="none" w="med" len="med"/>
                    </a:lnL>
                    <a:lnR w="28575" cap="flat" cmpd="sng" algn="ctr">
                      <a:solidFill>
                        <a:srgbClr val="2176B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n-lt"/>
                        </a:rPr>
                        <a:t>&lt;date&gt;</a:t>
                      </a:r>
                    </a:p>
                  </a:txBody>
                  <a:tcPr>
                    <a:lnL w="28575" cap="flat" cmpd="sng" algn="ctr">
                      <a:solidFill>
                        <a:srgbClr val="2176BC"/>
                      </a:solidFill>
                      <a:prstDash val="solid"/>
                      <a:round/>
                      <a:headEnd type="none" w="med" len="med"/>
                      <a:tailEnd type="none" w="med" len="med"/>
                    </a:lnL>
                    <a:lnR w="28575" cap="flat" cmpd="sng" algn="ctr">
                      <a:solidFill>
                        <a:srgbClr val="2176B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n-lt"/>
                        </a:rPr>
                        <a:t>&lt;date&gt;</a:t>
                      </a:r>
                    </a:p>
                  </a:txBody>
                  <a:tcPr>
                    <a:lnL w="28575" cap="flat" cmpd="sng" algn="ctr">
                      <a:solidFill>
                        <a:srgbClr val="2176B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4325132"/>
                  </a:ext>
                </a:extLst>
              </a:tr>
              <a:tr h="370840">
                <a:tc>
                  <a:txBody>
                    <a:bodyPr/>
                    <a:lstStyle/>
                    <a:p>
                      <a:pPr marL="0" marR="0" lvl="0" indent="0" algn="l" defTabSz="932742"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8:00 – 8:45 AM </a:t>
                      </a:r>
                      <a:r>
                        <a:rPr lang="en-US" sz="1400" kern="1200" dirty="0">
                          <a:solidFill>
                            <a:srgbClr val="00BCF2"/>
                          </a:solidFill>
                          <a:effectLst/>
                          <a:latin typeface="+mn-lt"/>
                          <a:ea typeface="+mn-ea"/>
                          <a:cs typeface="Segoe UI"/>
                        </a:rPr>
                        <a:t>| Morning Standup</a:t>
                      </a:r>
                      <a:endParaRPr lang="en-US" sz="1400" b="1" kern="1200" dirty="0">
                        <a:solidFill>
                          <a:srgbClr val="00BCF2"/>
                        </a:solidFill>
                        <a:effectLst/>
                        <a:latin typeface="+mn-lt"/>
                        <a:ea typeface="+mn-ea"/>
                        <a:cs typeface="Segoe UI"/>
                      </a:endParaRPr>
                    </a:p>
                    <a:p>
                      <a:pPr>
                        <a:lnSpc>
                          <a:spcPct val="300000"/>
                        </a:lnSpc>
                      </a:pPr>
                      <a:r>
                        <a:rPr lang="en-US" sz="1400" b="1" kern="1200" dirty="0">
                          <a:solidFill>
                            <a:schemeClr val="tx1"/>
                          </a:solidFill>
                          <a:effectLst/>
                          <a:latin typeface="Segoe UI"/>
                          <a:ea typeface="+mn-ea"/>
                          <a:cs typeface="Segoe UI"/>
                        </a:rPr>
                        <a:t>9:00 – 10:00 AM </a:t>
                      </a:r>
                      <a:r>
                        <a:rPr lang="en-US" sz="1400" kern="1200" dirty="0">
                          <a:solidFill>
                            <a:schemeClr val="tx1"/>
                          </a:solidFill>
                          <a:effectLst/>
                          <a:latin typeface="Segoe UI"/>
                          <a:ea typeface="+mn-ea"/>
                          <a:cs typeface="Segoe UI"/>
                        </a:rPr>
                        <a:t>| Opening + Welcome</a:t>
                      </a:r>
                    </a:p>
                    <a:p>
                      <a:pPr>
                        <a:lnSpc>
                          <a:spcPct val="300000"/>
                        </a:lnSpc>
                      </a:pPr>
                      <a:r>
                        <a:rPr lang="en-US" sz="1400" b="1" kern="1200" dirty="0">
                          <a:solidFill>
                            <a:schemeClr val="tx1"/>
                          </a:solidFill>
                          <a:effectLst/>
                          <a:latin typeface="Segoe UI"/>
                          <a:ea typeface="+mn-ea"/>
                          <a:cs typeface="Segoe UI"/>
                        </a:rPr>
                        <a:t>10:00 AM – 12:00 PM </a:t>
                      </a:r>
                      <a:r>
                        <a:rPr lang="en-US" sz="1400" kern="1200" dirty="0">
                          <a:solidFill>
                            <a:schemeClr val="tx1"/>
                          </a:solidFill>
                          <a:effectLst/>
                          <a:latin typeface="Segoe UI"/>
                          <a:ea typeface="+mn-ea"/>
                          <a:cs typeface="Segoe UI"/>
                        </a:rPr>
                        <a:t>| Team Hacking </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12:00 – 1:00 PM </a:t>
                      </a:r>
                      <a:r>
                        <a:rPr lang="en-US" sz="1400" kern="1200" dirty="0">
                          <a:solidFill>
                            <a:schemeClr val="tx1"/>
                          </a:solidFill>
                          <a:effectLst/>
                          <a:latin typeface="Segoe UI"/>
                          <a:ea typeface="+mn-ea"/>
                          <a:cs typeface="Segoe UI"/>
                        </a:rPr>
                        <a:t>| Break</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1:00 – 4:00 PM </a:t>
                      </a:r>
                      <a:r>
                        <a:rPr lang="en-US" sz="1400" kern="1200" dirty="0">
                          <a:solidFill>
                            <a:schemeClr val="tx1"/>
                          </a:solidFill>
                          <a:effectLst/>
                          <a:latin typeface="Segoe UI"/>
                          <a:ea typeface="+mn-ea"/>
                          <a:cs typeface="Segoe UI"/>
                        </a:rPr>
                        <a:t>| Team Hacking</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4:15 – 5:00 PM </a:t>
                      </a:r>
                      <a:r>
                        <a:rPr lang="en-US" sz="1400" kern="1200" dirty="0">
                          <a:solidFill>
                            <a:srgbClr val="00BCF2"/>
                          </a:solidFill>
                          <a:effectLst/>
                          <a:latin typeface="+mn-lt"/>
                          <a:ea typeface="+mn-ea"/>
                          <a:cs typeface="Segoe UI"/>
                        </a:rPr>
                        <a:t>| Afternoon Standup</a:t>
                      </a:r>
                    </a:p>
                  </a:txBody>
                  <a:tcPr>
                    <a:lnL w="12700" cap="flat" cmpd="sng" algn="ctr">
                      <a:noFill/>
                      <a:prstDash val="solid"/>
                      <a:round/>
                      <a:headEnd type="none" w="med" len="med"/>
                      <a:tailEnd type="none" w="med" len="med"/>
                    </a:lnL>
                    <a:lnR w="28575" cap="flat" cmpd="sng" algn="ctr">
                      <a:solidFill>
                        <a:srgbClr val="2176B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8:00 – 8:45 AM </a:t>
                      </a:r>
                      <a:r>
                        <a:rPr lang="en-US" sz="1400" kern="1200" dirty="0">
                          <a:solidFill>
                            <a:srgbClr val="00BCF2"/>
                          </a:solidFill>
                          <a:effectLst/>
                          <a:latin typeface="+mn-lt"/>
                          <a:ea typeface="+mn-ea"/>
                          <a:cs typeface="Segoe UI"/>
                        </a:rPr>
                        <a:t>| Morning Standup</a:t>
                      </a:r>
                      <a:endParaRPr lang="en-US" sz="1400" b="1" kern="1200" dirty="0">
                        <a:solidFill>
                          <a:srgbClr val="00BCF2"/>
                        </a:solidFill>
                        <a:effectLst/>
                        <a:latin typeface="+mn-lt"/>
                        <a:ea typeface="+mn-ea"/>
                        <a:cs typeface="Segoe UI"/>
                      </a:endParaRPr>
                    </a:p>
                    <a:p>
                      <a:pPr>
                        <a:lnSpc>
                          <a:spcPct val="300000"/>
                        </a:lnSpc>
                      </a:pPr>
                      <a:r>
                        <a:rPr lang="en-US" sz="1400" b="1" kern="1200" dirty="0">
                          <a:solidFill>
                            <a:schemeClr val="tx1"/>
                          </a:solidFill>
                          <a:effectLst/>
                          <a:latin typeface="Segoe UI"/>
                          <a:ea typeface="+mn-ea"/>
                          <a:cs typeface="Segoe UI"/>
                        </a:rPr>
                        <a:t>9:00 – 9:30 AM </a:t>
                      </a:r>
                      <a:r>
                        <a:rPr lang="en-US" sz="1400" kern="1200" dirty="0">
                          <a:solidFill>
                            <a:schemeClr val="tx1"/>
                          </a:solidFill>
                          <a:effectLst/>
                          <a:latin typeface="Segoe UI"/>
                          <a:ea typeface="+mn-ea"/>
                          <a:cs typeface="Segoe UI"/>
                        </a:rPr>
                        <a:t>| Morning Announcements</a:t>
                      </a:r>
                    </a:p>
                    <a:p>
                      <a:pPr>
                        <a:lnSpc>
                          <a:spcPct val="300000"/>
                        </a:lnSpc>
                      </a:pPr>
                      <a:r>
                        <a:rPr lang="en-US" sz="1400" b="1" kern="1200" dirty="0">
                          <a:solidFill>
                            <a:schemeClr val="tx1"/>
                          </a:solidFill>
                          <a:effectLst/>
                          <a:latin typeface="Segoe UI"/>
                          <a:ea typeface="+mn-ea"/>
                          <a:cs typeface="Segoe UI"/>
                        </a:rPr>
                        <a:t>9:30 AM – 12:00 PM </a:t>
                      </a:r>
                      <a:r>
                        <a:rPr lang="en-US" sz="1400" kern="1200" dirty="0">
                          <a:solidFill>
                            <a:schemeClr val="tx1"/>
                          </a:solidFill>
                          <a:effectLst/>
                          <a:latin typeface="Segoe UI"/>
                          <a:ea typeface="+mn-ea"/>
                          <a:cs typeface="Segoe UI"/>
                        </a:rPr>
                        <a:t>| Team Hacking </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12:00 – 1:00 PM </a:t>
                      </a:r>
                      <a:r>
                        <a:rPr lang="en-US" sz="1400" kern="1200" dirty="0">
                          <a:solidFill>
                            <a:schemeClr val="tx1"/>
                          </a:solidFill>
                          <a:effectLst/>
                          <a:latin typeface="Segoe UI"/>
                          <a:ea typeface="+mn-ea"/>
                          <a:cs typeface="Segoe UI"/>
                        </a:rPr>
                        <a:t>| Break</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1:00 – 4:00 PM </a:t>
                      </a:r>
                      <a:r>
                        <a:rPr lang="en-US" sz="1400" kern="1200" dirty="0">
                          <a:solidFill>
                            <a:schemeClr val="tx1"/>
                          </a:solidFill>
                          <a:effectLst/>
                          <a:latin typeface="Segoe UI"/>
                          <a:ea typeface="+mn-ea"/>
                          <a:cs typeface="Segoe UI"/>
                        </a:rPr>
                        <a:t>| Team Hacking</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4:15 – 5:00 PM </a:t>
                      </a:r>
                      <a:r>
                        <a:rPr lang="en-US" sz="1400" kern="1200" dirty="0">
                          <a:solidFill>
                            <a:srgbClr val="00BCF2"/>
                          </a:solidFill>
                          <a:effectLst/>
                          <a:latin typeface="+mn-lt"/>
                          <a:ea typeface="+mn-ea"/>
                          <a:cs typeface="Segoe UI"/>
                        </a:rPr>
                        <a:t>| Afternoon Standup</a:t>
                      </a:r>
                    </a:p>
                  </a:txBody>
                  <a:tcPr>
                    <a:lnL w="28575" cap="flat" cmpd="sng" algn="ctr">
                      <a:solidFill>
                        <a:srgbClr val="2176BC"/>
                      </a:solidFill>
                      <a:prstDash val="solid"/>
                      <a:round/>
                      <a:headEnd type="none" w="med" len="med"/>
                      <a:tailEnd type="none" w="med" len="med"/>
                    </a:lnL>
                    <a:lnR w="28575" cap="flat" cmpd="sng" algn="ctr">
                      <a:solidFill>
                        <a:srgbClr val="2176B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8:00 – 8:45 AM </a:t>
                      </a:r>
                      <a:r>
                        <a:rPr lang="en-US" sz="1400" kern="1200" dirty="0">
                          <a:solidFill>
                            <a:srgbClr val="00BCF2"/>
                          </a:solidFill>
                          <a:effectLst/>
                          <a:latin typeface="+mn-lt"/>
                          <a:ea typeface="+mn-ea"/>
                          <a:cs typeface="Segoe UI"/>
                        </a:rPr>
                        <a:t>| Morning Standup</a:t>
                      </a:r>
                      <a:endParaRPr lang="en-US" sz="1400" b="1" kern="1200" dirty="0">
                        <a:solidFill>
                          <a:srgbClr val="00BCF2"/>
                        </a:solidFill>
                        <a:effectLst/>
                        <a:latin typeface="+mn-lt"/>
                        <a:ea typeface="+mn-ea"/>
                        <a:cs typeface="Segoe UI"/>
                      </a:endParaRPr>
                    </a:p>
                    <a:p>
                      <a:pPr>
                        <a:lnSpc>
                          <a:spcPct val="300000"/>
                        </a:lnSpc>
                      </a:pPr>
                      <a:r>
                        <a:rPr lang="en-US" sz="1400" b="1" kern="1200" dirty="0">
                          <a:solidFill>
                            <a:schemeClr val="tx1"/>
                          </a:solidFill>
                          <a:effectLst/>
                          <a:latin typeface="Segoe UI"/>
                          <a:ea typeface="+mn-ea"/>
                          <a:cs typeface="Segoe UI"/>
                        </a:rPr>
                        <a:t>9:00 – 9:30 AM </a:t>
                      </a:r>
                      <a:r>
                        <a:rPr lang="en-US" sz="1400" kern="1200" dirty="0">
                          <a:solidFill>
                            <a:schemeClr val="tx1"/>
                          </a:solidFill>
                          <a:effectLst/>
                          <a:latin typeface="Segoe UI"/>
                          <a:ea typeface="+mn-ea"/>
                          <a:cs typeface="Segoe UI"/>
                        </a:rPr>
                        <a:t>| Morning Announcements</a:t>
                      </a:r>
                    </a:p>
                    <a:p>
                      <a:pPr>
                        <a:lnSpc>
                          <a:spcPct val="300000"/>
                        </a:lnSpc>
                      </a:pPr>
                      <a:r>
                        <a:rPr lang="en-US" sz="1400" b="1" kern="1200" dirty="0">
                          <a:solidFill>
                            <a:schemeClr val="tx1"/>
                          </a:solidFill>
                          <a:effectLst/>
                          <a:latin typeface="Segoe UI"/>
                          <a:ea typeface="+mn-ea"/>
                          <a:cs typeface="Segoe UI"/>
                        </a:rPr>
                        <a:t>9:30 AM – 12:00 PM </a:t>
                      </a:r>
                      <a:r>
                        <a:rPr lang="en-US" sz="1400" kern="1200" dirty="0">
                          <a:solidFill>
                            <a:schemeClr val="tx1"/>
                          </a:solidFill>
                          <a:effectLst/>
                          <a:latin typeface="Segoe UI"/>
                          <a:ea typeface="+mn-ea"/>
                          <a:cs typeface="Segoe UI"/>
                        </a:rPr>
                        <a:t>| Team Hacking </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12:00 – 1:00 PM </a:t>
                      </a:r>
                      <a:r>
                        <a:rPr lang="en-US" sz="1400" kern="1200" dirty="0">
                          <a:solidFill>
                            <a:schemeClr val="tx1"/>
                          </a:solidFill>
                          <a:effectLst/>
                          <a:latin typeface="Segoe UI"/>
                          <a:ea typeface="+mn-ea"/>
                          <a:cs typeface="Segoe UI"/>
                        </a:rPr>
                        <a:t>| Break</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1:00 – 3:30 PM </a:t>
                      </a:r>
                      <a:r>
                        <a:rPr lang="en-US" sz="1400" kern="1200" dirty="0">
                          <a:solidFill>
                            <a:schemeClr val="tx1"/>
                          </a:solidFill>
                          <a:effectLst/>
                          <a:latin typeface="Segoe UI"/>
                          <a:ea typeface="+mn-ea"/>
                          <a:cs typeface="Segoe UI"/>
                        </a:rPr>
                        <a:t>| Team Hacking</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chemeClr val="tx1"/>
                          </a:solidFill>
                          <a:effectLst/>
                          <a:latin typeface="Segoe UI"/>
                          <a:ea typeface="+mn-ea"/>
                          <a:cs typeface="Segoe UI"/>
                        </a:rPr>
                        <a:t>3:30 – 4:00 PM </a:t>
                      </a:r>
                      <a:r>
                        <a:rPr lang="en-US" sz="1400" kern="1200" dirty="0">
                          <a:solidFill>
                            <a:schemeClr val="tx1"/>
                          </a:solidFill>
                          <a:effectLst/>
                          <a:latin typeface="Segoe UI"/>
                          <a:ea typeface="+mn-ea"/>
                          <a:cs typeface="Segoe UI"/>
                        </a:rPr>
                        <a:t>| Closing Remarks</a:t>
                      </a:r>
                    </a:p>
                    <a:p>
                      <a:pPr marL="0" marR="0" lvl="0" indent="0" algn="l" defTabSz="914400" rtl="0" eaLnBrk="1" fontAlgn="auto" latinLnBrk="0" hangingPunct="1">
                        <a:lnSpc>
                          <a:spcPct val="300000"/>
                        </a:lnSpc>
                        <a:spcBef>
                          <a:spcPts val="0"/>
                        </a:spcBef>
                        <a:spcAft>
                          <a:spcPts val="0"/>
                        </a:spcAft>
                        <a:buClrTx/>
                        <a:buSzTx/>
                        <a:buFontTx/>
                        <a:buNone/>
                        <a:tabLst/>
                        <a:defRPr/>
                      </a:pPr>
                      <a:r>
                        <a:rPr lang="en-US" sz="1400" b="1" kern="1200" dirty="0">
                          <a:solidFill>
                            <a:srgbClr val="00BCF2"/>
                          </a:solidFill>
                          <a:effectLst/>
                          <a:latin typeface="+mn-lt"/>
                          <a:ea typeface="+mn-ea"/>
                          <a:cs typeface="Segoe UI"/>
                        </a:rPr>
                        <a:t>4:15 – 5:00 PM </a:t>
                      </a:r>
                      <a:r>
                        <a:rPr lang="en-US" sz="1400" kern="1200" dirty="0">
                          <a:solidFill>
                            <a:srgbClr val="00BCF2"/>
                          </a:solidFill>
                          <a:effectLst/>
                          <a:latin typeface="+mn-lt"/>
                          <a:ea typeface="+mn-ea"/>
                          <a:cs typeface="Segoe UI"/>
                        </a:rPr>
                        <a:t>| Afternoon Standup</a:t>
                      </a:r>
                    </a:p>
                  </a:txBody>
                  <a:tcPr>
                    <a:lnL w="28575" cap="flat" cmpd="sng" algn="ctr">
                      <a:solidFill>
                        <a:srgbClr val="2176B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405322"/>
                  </a:ext>
                </a:extLst>
              </a:tr>
            </a:tbl>
          </a:graphicData>
        </a:graphic>
      </p:graphicFrame>
      <p:sp>
        <p:nvSpPr>
          <p:cNvPr id="5" name="Title 4">
            <a:extLst>
              <a:ext uri="{FF2B5EF4-FFF2-40B4-BE49-F238E27FC236}">
                <a16:creationId xmlns:a16="http://schemas.microsoft.com/office/drawing/2014/main" id="{CB3481A3-A4B3-443E-B4FE-D82351FC9149}"/>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Coach Agenda</a:t>
            </a:r>
            <a:endParaRPr lang="en-US" dirty="0"/>
          </a:p>
        </p:txBody>
      </p:sp>
      <p:sp>
        <p:nvSpPr>
          <p:cNvPr id="6" name="TextBox 5">
            <a:extLst>
              <a:ext uri="{FF2B5EF4-FFF2-40B4-BE49-F238E27FC236}">
                <a16:creationId xmlns:a16="http://schemas.microsoft.com/office/drawing/2014/main" id="{D8C65989-02C3-4BE7-892D-C86A7F6D8919}"/>
              </a:ext>
            </a:extLst>
          </p:cNvPr>
          <p:cNvSpPr txBox="1"/>
          <p:nvPr/>
        </p:nvSpPr>
        <p:spPr>
          <a:xfrm>
            <a:off x="4810196" y="497216"/>
            <a:ext cx="3496523" cy="369332"/>
          </a:xfrm>
          <a:prstGeom prst="rect">
            <a:avLst/>
          </a:prstGeom>
          <a:solidFill>
            <a:srgbClr val="FFFF00"/>
          </a:solidFill>
        </p:spPr>
        <p:txBody>
          <a:bodyPr wrap="square" rtlCol="0">
            <a:spAutoFit/>
          </a:bodyPr>
          <a:lstStyle/>
          <a:p>
            <a:r>
              <a:rPr lang="en-US" dirty="0">
                <a:solidFill>
                  <a:srgbClr val="FF0000"/>
                </a:solidFill>
                <a:latin typeface="Segoe UI" panose="020B0502040204020203" pitchFamily="34" charset="0"/>
                <a:cs typeface="Segoe UI" panose="020B0502040204020203" pitchFamily="34" charset="0"/>
              </a:rPr>
              <a:t>update agenda accordingly</a:t>
            </a:r>
          </a:p>
        </p:txBody>
      </p:sp>
    </p:spTree>
    <p:extLst>
      <p:ext uri="{BB962C8B-B14F-4D97-AF65-F5344CB8AC3E}">
        <p14:creationId xmlns:p14="http://schemas.microsoft.com/office/powerpoint/2010/main" val="1264439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BA63B-C2A8-434A-B6A5-7330FDCBFF70}"/>
              </a:ext>
            </a:extLst>
          </p:cNvPr>
          <p:cNvSpPr>
            <a:spLocks noGrp="1"/>
          </p:cNvSpPr>
          <p:nvPr>
            <p:ph type="title"/>
          </p:nvPr>
        </p:nvSpPr>
        <p:spPr/>
        <p:txBody>
          <a:bodyPr/>
          <a:lstStyle/>
          <a:p>
            <a:r>
              <a:rPr lang="en-US"/>
              <a:t>Optimizing for a Virtual Experience</a:t>
            </a:r>
          </a:p>
        </p:txBody>
      </p:sp>
      <p:sp>
        <p:nvSpPr>
          <p:cNvPr id="5" name="Text Placeholder 4">
            <a:extLst>
              <a:ext uri="{FF2B5EF4-FFF2-40B4-BE49-F238E27FC236}">
                <a16:creationId xmlns:a16="http://schemas.microsoft.com/office/drawing/2014/main" id="{6BB6E193-63B0-4D06-8F1F-F0343AD937F9}"/>
              </a:ext>
            </a:extLst>
          </p:cNvPr>
          <p:cNvSpPr>
            <a:spLocks noGrp="1"/>
          </p:cNvSpPr>
          <p:nvPr>
            <p:ph type="body" sz="quarter" idx="4294967295"/>
          </p:nvPr>
        </p:nvSpPr>
        <p:spPr>
          <a:xfrm>
            <a:off x="833120" y="1611312"/>
            <a:ext cx="9871393" cy="3635375"/>
          </a:xfrm>
        </p:spPr>
        <p:txBody>
          <a:bodyPr anchor="t"/>
          <a:lstStyle/>
          <a:p>
            <a:pPr fontAlgn="base">
              <a:lnSpc>
                <a:spcPct val="150000"/>
              </a:lnSpc>
            </a:pPr>
            <a:r>
              <a:rPr lang="en-US" sz="2000">
                <a:latin typeface="Segoe UI" panose="020B0502040204020203" pitchFamily="34" charset="0"/>
                <a:cs typeface="Segoe UI" panose="020B0502040204020203" pitchFamily="34" charset="0"/>
              </a:rPr>
              <a:t>Each team will have their own channel for collaboration</a:t>
            </a:r>
          </a:p>
          <a:p>
            <a:pPr fontAlgn="base"/>
            <a:r>
              <a:rPr lang="en-US" sz="2000">
                <a:latin typeface="Segoe UI" panose="020B0502040204020203" pitchFamily="34" charset="0"/>
                <a:cs typeface="Segoe UI" panose="020B0502040204020203" pitchFamily="34" charset="0"/>
              </a:rPr>
              <a:t>Collaborate in Microsoft Teams and monitor the General / Coach channels for updates from the PM team</a:t>
            </a:r>
          </a:p>
          <a:p>
            <a:pPr fontAlgn="base">
              <a:lnSpc>
                <a:spcPct val="150000"/>
              </a:lnSpc>
            </a:pPr>
            <a:r>
              <a:rPr lang="en-US" sz="2000">
                <a:latin typeface="Segoe UI" panose="020B0502040204020203" pitchFamily="34" charset="0"/>
                <a:cs typeface="Segoe UI" panose="020B0502040204020203" pitchFamily="34" charset="0"/>
              </a:rPr>
              <a:t>Keep your mic and video on to promote engagement and remind participants to do the same</a:t>
            </a:r>
          </a:p>
          <a:p>
            <a:pPr fontAlgn="base">
              <a:lnSpc>
                <a:spcPct val="150000"/>
              </a:lnSpc>
            </a:pPr>
            <a:r>
              <a:rPr lang="en-US" sz="2000">
                <a:latin typeface="Segoe UI" panose="020B0502040204020203" pitchFamily="34" charset="0"/>
                <a:cs typeface="Segoe UI" panose="020B0502040204020203" pitchFamily="34" charset="0"/>
              </a:rPr>
              <a:t>Feedback is an important program driver, consider running retros after each challenge and add all feedback to the Opsgility portal</a:t>
            </a:r>
          </a:p>
          <a:p>
            <a:pPr fontAlgn="base">
              <a:lnSpc>
                <a:spcPct val="150000"/>
              </a:lnSpc>
            </a:pPr>
            <a:r>
              <a:rPr lang="en-US" sz="2000">
                <a:latin typeface="Segoe UI" panose="020B0502040204020203" pitchFamily="34" charset="0"/>
                <a:cs typeface="Segoe UI" panose="020B0502040204020203" pitchFamily="34" charset="0"/>
              </a:rPr>
              <a:t>Reinforce working agreement</a:t>
            </a:r>
          </a:p>
          <a:p>
            <a:pPr>
              <a:lnSpc>
                <a:spcPct val="150000"/>
              </a:lnSpc>
            </a:pPr>
            <a:r>
              <a:rPr lang="en-US" sz="2000">
                <a:latin typeface="Segoe UI" panose="020B0502040204020203" pitchFamily="34" charset="0"/>
                <a:cs typeface="Segoe UI" panose="020B0502040204020203" pitchFamily="34" charset="0"/>
              </a:rPr>
              <a:t>Take breaks as needed but suggest doing so as a team so no one is left behind </a:t>
            </a:r>
          </a:p>
        </p:txBody>
      </p:sp>
    </p:spTree>
    <p:extLst>
      <p:ext uri="{BB962C8B-B14F-4D97-AF65-F5344CB8AC3E}">
        <p14:creationId xmlns:p14="http://schemas.microsoft.com/office/powerpoint/2010/main" val="6245946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D2B7AF-DDF2-4E9C-8DC7-3171FCF9C189}"/>
              </a:ext>
            </a:extLst>
          </p:cNvPr>
          <p:cNvSpPr>
            <a:spLocks noGrp="1"/>
          </p:cNvSpPr>
          <p:nvPr>
            <p:ph type="title"/>
          </p:nvPr>
        </p:nvSpPr>
        <p:spPr/>
        <p:txBody>
          <a:bodyPr/>
          <a:lstStyle/>
          <a:p>
            <a:r>
              <a:rPr lang="en-US"/>
              <a:t>Collaborate</a:t>
            </a:r>
          </a:p>
        </p:txBody>
      </p:sp>
      <p:sp>
        <p:nvSpPr>
          <p:cNvPr id="11" name="TextBox 10">
            <a:extLst>
              <a:ext uri="{FF2B5EF4-FFF2-40B4-BE49-F238E27FC236}">
                <a16:creationId xmlns:a16="http://schemas.microsoft.com/office/drawing/2014/main" id="{93F2C88D-B057-49C4-B532-3A983CB5915B}"/>
              </a:ext>
            </a:extLst>
          </p:cNvPr>
          <p:cNvSpPr txBox="1"/>
          <p:nvPr/>
        </p:nvSpPr>
        <p:spPr>
          <a:xfrm>
            <a:off x="615042" y="1100296"/>
            <a:ext cx="36775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Step 1 (Move to Team channel)</a:t>
            </a:r>
          </a:p>
        </p:txBody>
      </p:sp>
      <p:sp>
        <p:nvSpPr>
          <p:cNvPr id="15" name="Rectangle 14">
            <a:extLst>
              <a:ext uri="{FF2B5EF4-FFF2-40B4-BE49-F238E27FC236}">
                <a16:creationId xmlns:a16="http://schemas.microsoft.com/office/drawing/2014/main" id="{63ADA4AB-0A37-4DCF-8A78-CC393A404672}"/>
              </a:ext>
            </a:extLst>
          </p:cNvPr>
          <p:cNvSpPr/>
          <p:nvPr/>
        </p:nvSpPr>
        <p:spPr>
          <a:xfrm>
            <a:off x="5197239" y="1100296"/>
            <a:ext cx="37114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Step 2 (Coach starts a meeting)</a:t>
            </a:r>
          </a:p>
        </p:txBody>
      </p:sp>
      <p:pic>
        <p:nvPicPr>
          <p:cNvPr id="2" name="Picture 1">
            <a:extLst>
              <a:ext uri="{FF2B5EF4-FFF2-40B4-BE49-F238E27FC236}">
                <a16:creationId xmlns:a16="http://schemas.microsoft.com/office/drawing/2014/main" id="{E48D831A-91C7-4C33-B33F-4AF426D8CE8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97239" y="1637295"/>
            <a:ext cx="6889280" cy="304835"/>
          </a:xfrm>
          <a:prstGeom prst="rect">
            <a:avLst/>
          </a:prstGeom>
        </p:spPr>
      </p:pic>
      <p:sp>
        <p:nvSpPr>
          <p:cNvPr id="19" name="Rectangle: Rounded Corners 18">
            <a:extLst>
              <a:ext uri="{FF2B5EF4-FFF2-40B4-BE49-F238E27FC236}">
                <a16:creationId xmlns:a16="http://schemas.microsoft.com/office/drawing/2014/main" id="{8DA27CCA-65AC-4557-922E-3584C72ACBAF}"/>
              </a:ext>
              <a:ext uri="{C183D7F6-B498-43B3-948B-1728B52AA6E4}">
                <adec:decorative xmlns:adec="http://schemas.microsoft.com/office/drawing/2017/decorative" val="1"/>
              </a:ext>
            </a:extLst>
          </p:cNvPr>
          <p:cNvSpPr/>
          <p:nvPr/>
        </p:nvSpPr>
        <p:spPr>
          <a:xfrm>
            <a:off x="11250891" y="1657538"/>
            <a:ext cx="551467" cy="26434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23C127D-048C-45D4-B8D3-1072AB7115CD}"/>
              </a:ext>
            </a:extLst>
          </p:cNvPr>
          <p:cNvSpPr/>
          <p:nvPr/>
        </p:nvSpPr>
        <p:spPr>
          <a:xfrm>
            <a:off x="5197239" y="2260381"/>
            <a:ext cx="301011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Step 3 (Join the meeting)</a:t>
            </a:r>
          </a:p>
        </p:txBody>
      </p:sp>
      <p:pic>
        <p:nvPicPr>
          <p:cNvPr id="7" name="Picture 6">
            <a:extLst>
              <a:ext uri="{FF2B5EF4-FFF2-40B4-BE49-F238E27FC236}">
                <a16:creationId xmlns:a16="http://schemas.microsoft.com/office/drawing/2014/main" id="{6AA60BAC-CE87-46E3-97DE-C5CD55C698F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97239" y="2879370"/>
            <a:ext cx="6217001" cy="1157190"/>
          </a:xfrm>
          <a:prstGeom prst="rect">
            <a:avLst/>
          </a:prstGeom>
        </p:spPr>
      </p:pic>
      <p:sp>
        <p:nvSpPr>
          <p:cNvPr id="21" name="Rectangle: Rounded Corners 20">
            <a:extLst>
              <a:ext uri="{FF2B5EF4-FFF2-40B4-BE49-F238E27FC236}">
                <a16:creationId xmlns:a16="http://schemas.microsoft.com/office/drawing/2014/main" id="{897AC08C-BDA1-422F-830B-80F9A89B1D10}"/>
              </a:ext>
              <a:ext uri="{C183D7F6-B498-43B3-948B-1728B52AA6E4}">
                <adec:decorative xmlns:adec="http://schemas.microsoft.com/office/drawing/2017/decorative" val="1"/>
              </a:ext>
            </a:extLst>
          </p:cNvPr>
          <p:cNvSpPr/>
          <p:nvPr/>
        </p:nvSpPr>
        <p:spPr>
          <a:xfrm>
            <a:off x="5622447" y="3389959"/>
            <a:ext cx="686454" cy="30151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6B7CC32-7654-45FF-9D48-A622C923D889}"/>
              </a:ext>
            </a:extLst>
          </p:cNvPr>
          <p:cNvSpPr/>
          <p:nvPr/>
        </p:nvSpPr>
        <p:spPr>
          <a:xfrm>
            <a:off x="5197239" y="4255440"/>
            <a:ext cx="363811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Step 4 (Turn on mic and video)</a:t>
            </a:r>
          </a:p>
        </p:txBody>
      </p:sp>
      <p:pic>
        <p:nvPicPr>
          <p:cNvPr id="4" name="Picture 3">
            <a:extLst>
              <a:ext uri="{FF2B5EF4-FFF2-40B4-BE49-F238E27FC236}">
                <a16:creationId xmlns:a16="http://schemas.microsoft.com/office/drawing/2014/main" id="{0292F643-047A-475A-99A6-151BD5C1A62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15042" y="1550157"/>
            <a:ext cx="3667125" cy="4552950"/>
          </a:xfrm>
          <a:prstGeom prst="rect">
            <a:avLst/>
          </a:prstGeom>
        </p:spPr>
      </p:pic>
      <p:sp>
        <p:nvSpPr>
          <p:cNvPr id="8" name="Rectangle 7">
            <a:extLst>
              <a:ext uri="{FF2B5EF4-FFF2-40B4-BE49-F238E27FC236}">
                <a16:creationId xmlns:a16="http://schemas.microsoft.com/office/drawing/2014/main" id="{852D83D8-7145-44B1-B67E-6EDFBA48A5A5}"/>
              </a:ext>
              <a:ext uri="{C183D7F6-B498-43B3-948B-1728B52AA6E4}">
                <adec:decorative xmlns:adec="http://schemas.microsoft.com/office/drawing/2017/decorative" val="1"/>
              </a:ext>
            </a:extLst>
          </p:cNvPr>
          <p:cNvSpPr/>
          <p:nvPr/>
        </p:nvSpPr>
        <p:spPr>
          <a:xfrm flipV="1">
            <a:off x="615042" y="1553554"/>
            <a:ext cx="3667125" cy="573196"/>
          </a:xfrm>
          <a:prstGeom prst="rect">
            <a:avLst/>
          </a:prstGeom>
          <a:solidFill>
            <a:srgbClr val="FF0000">
              <a:alpha val="16863"/>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1ECABF3-1C22-4BC5-AADC-8D154CFE9ED1}"/>
              </a:ext>
              <a:ext uri="{C183D7F6-B498-43B3-948B-1728B52AA6E4}">
                <adec:decorative xmlns:adec="http://schemas.microsoft.com/office/drawing/2017/decorative" val="1"/>
              </a:ext>
            </a:extLst>
          </p:cNvPr>
          <p:cNvSpPr txBox="1"/>
          <p:nvPr/>
        </p:nvSpPr>
        <p:spPr>
          <a:xfrm>
            <a:off x="2352929" y="3682617"/>
            <a:ext cx="1929238" cy="7078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Your channel is your Team #</a:t>
            </a:r>
          </a:p>
        </p:txBody>
      </p:sp>
      <p:sp>
        <p:nvSpPr>
          <p:cNvPr id="9" name="Right Brace 8">
            <a:extLst>
              <a:ext uri="{FF2B5EF4-FFF2-40B4-BE49-F238E27FC236}">
                <a16:creationId xmlns:a16="http://schemas.microsoft.com/office/drawing/2014/main" id="{7CBCECF6-FAD7-4C1F-8CA5-062F66F9336F}"/>
              </a:ext>
              <a:ext uri="{C183D7F6-B498-43B3-948B-1728B52AA6E4}">
                <adec:decorative xmlns:adec="http://schemas.microsoft.com/office/drawing/2017/decorative" val="1"/>
              </a:ext>
            </a:extLst>
          </p:cNvPr>
          <p:cNvSpPr/>
          <p:nvPr/>
        </p:nvSpPr>
        <p:spPr>
          <a:xfrm>
            <a:off x="1983342" y="3051424"/>
            <a:ext cx="640080" cy="2969489"/>
          </a:xfrm>
          <a:prstGeom prst="rightBrace">
            <a:avLst>
              <a:gd name="adj1" fmla="val 8333"/>
              <a:gd name="adj2" fmla="val 49694"/>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34D972A-EA63-443F-8FD4-FBE4714AAB1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49025" y="4718805"/>
            <a:ext cx="3685488" cy="1839860"/>
          </a:xfrm>
          <a:prstGeom prst="rect">
            <a:avLst/>
          </a:prstGeom>
        </p:spPr>
      </p:pic>
      <p:sp>
        <p:nvSpPr>
          <p:cNvPr id="14" name="TextBox 13">
            <a:extLst>
              <a:ext uri="{FF2B5EF4-FFF2-40B4-BE49-F238E27FC236}">
                <a16:creationId xmlns:a16="http://schemas.microsoft.com/office/drawing/2014/main" id="{DDC2CFD3-2565-4EAC-8B09-0921FACC4AB9}"/>
              </a:ext>
              <a:ext uri="{C183D7F6-B498-43B3-948B-1728B52AA6E4}">
                <adec:decorative xmlns:adec="http://schemas.microsoft.com/office/drawing/2017/decorative" val="1"/>
              </a:ext>
            </a:extLst>
          </p:cNvPr>
          <p:cNvSpPr txBox="1"/>
          <p:nvPr/>
        </p:nvSpPr>
        <p:spPr>
          <a:xfrm>
            <a:off x="5035317" y="7718750"/>
            <a:ext cx="368548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hlinkClick r:id="rId7" tooltip="http://www.flickr.com/photos/stefanerschwendner/5369668460/"/>
              </a:rPr>
              <a:t>This Photo</a:t>
            </a:r>
            <a:r>
              <a:rPr kumimoji="0" lang="en-US" sz="900" b="0" i="0" u="none" strike="noStrike" kern="1200" cap="none" spc="0" normalizeH="0" baseline="0" noProof="0">
                <a:ln>
                  <a:noFill/>
                </a:ln>
                <a:solidFill>
                  <a:srgbClr val="FFFFFF"/>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FFFFFF"/>
                </a:solidFill>
                <a:effectLst/>
                <a:uLnTx/>
                <a:uFillTx/>
                <a:latin typeface="Segoe UI"/>
                <a:ea typeface="+mn-ea"/>
                <a:cs typeface="+mn-cs"/>
                <a:hlinkClick r:id="rId8" tooltip="https://creativecommons.org/licenses/by/3.0/"/>
              </a:rPr>
              <a:t>CC BY</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A389C192-C0CF-460D-9C08-5B8BEF51FD70}"/>
              </a:ext>
              <a:ext uri="{C183D7F6-B498-43B3-948B-1728B52AA6E4}">
                <adec:decorative xmlns:adec="http://schemas.microsoft.com/office/drawing/2017/decorative" val="1"/>
              </a:ext>
            </a:extLst>
          </p:cNvPr>
          <p:cNvSpPr txBox="1"/>
          <p:nvPr/>
        </p:nvSpPr>
        <p:spPr>
          <a:xfrm>
            <a:off x="348364" y="6280729"/>
            <a:ext cx="4686953" cy="369332"/>
          </a:xfrm>
          <a:prstGeom prst="rect">
            <a:avLst/>
          </a:prstGeom>
          <a:solidFill>
            <a:srgbClr val="FFFF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insert snip of actual teams channel</a:t>
            </a:r>
          </a:p>
        </p:txBody>
      </p:sp>
    </p:spTree>
    <p:extLst>
      <p:ext uri="{BB962C8B-B14F-4D97-AF65-F5344CB8AC3E}">
        <p14:creationId xmlns:p14="http://schemas.microsoft.com/office/powerpoint/2010/main" val="1823341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E6A1-356C-4E46-8135-D9BC138F3DA0}"/>
              </a:ext>
            </a:extLst>
          </p:cNvPr>
          <p:cNvSpPr>
            <a:spLocks noGrp="1"/>
          </p:cNvSpPr>
          <p:nvPr>
            <p:ph type="title"/>
          </p:nvPr>
        </p:nvSpPr>
        <p:spPr/>
        <p:txBody>
          <a:bodyPr/>
          <a:lstStyle/>
          <a:p>
            <a:r>
              <a:rPr lang="en-US"/>
              <a:t>Coach Resources</a:t>
            </a:r>
          </a:p>
        </p:txBody>
      </p:sp>
      <p:sp>
        <p:nvSpPr>
          <p:cNvPr id="5" name="Text Placeholder 4">
            <a:extLst>
              <a:ext uri="{FF2B5EF4-FFF2-40B4-BE49-F238E27FC236}">
                <a16:creationId xmlns:a16="http://schemas.microsoft.com/office/drawing/2014/main" id="{80F07410-C656-4807-9D53-E09545C98FBF}"/>
              </a:ext>
            </a:extLst>
          </p:cNvPr>
          <p:cNvSpPr txBox="1">
            <a:spLocks/>
          </p:cNvSpPr>
          <p:nvPr/>
        </p:nvSpPr>
        <p:spPr>
          <a:xfrm>
            <a:off x="607242" y="1440942"/>
            <a:ext cx="10977515" cy="4833964"/>
          </a:xfrm>
          <a:prstGeom prst="rect">
            <a:avLst/>
          </a:prstGeom>
        </p:spPr>
        <p:txBody>
          <a:bodyPr anchor="t"/>
          <a:lstStyle>
            <a:lvl1pPr marL="342900" indent="-342900" algn="l" defTabSz="914400" rtl="0" eaLnBrk="1" latinLnBrk="0" hangingPunct="1">
              <a:lnSpc>
                <a:spcPct val="90000"/>
              </a:lnSpc>
              <a:spcBef>
                <a:spcPts val="1000"/>
              </a:spcBef>
              <a:buFontTx/>
              <a:buBlip>
                <a:blip r:embed="rId3"/>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50000"/>
              </a:lnSpc>
              <a:buNone/>
            </a:pPr>
            <a:r>
              <a:rPr lang="en-US">
                <a:solidFill>
                  <a:schemeClr val="tx1"/>
                </a:solidFill>
                <a:latin typeface="Segoe UI" panose="020B0502040204020203" pitchFamily="34" charset="0"/>
                <a:cs typeface="Segoe UI" panose="020B0502040204020203" pitchFamily="34" charset="0"/>
              </a:rPr>
              <a:t>Coaches Guide will include resources such as:</a:t>
            </a:r>
          </a:p>
          <a:p>
            <a:pPr lvl="1" fontAlgn="base">
              <a:lnSpc>
                <a:spcPct val="150000"/>
              </a:lnSpc>
            </a:pPr>
            <a:r>
              <a:rPr lang="en-US" sz="1800">
                <a:solidFill>
                  <a:schemeClr val="tx1"/>
                </a:solidFill>
                <a:latin typeface="Segoe UI" panose="020B0502040204020203" pitchFamily="34" charset="0"/>
                <a:cs typeface="Segoe UI" panose="020B0502040204020203" pitchFamily="34" charset="0"/>
              </a:rPr>
              <a:t>Team assignments</a:t>
            </a:r>
          </a:p>
          <a:p>
            <a:pPr lvl="1" fontAlgn="base">
              <a:lnSpc>
                <a:spcPct val="150000"/>
              </a:lnSpc>
            </a:pPr>
            <a:r>
              <a:rPr lang="en-US" sz="1800">
                <a:solidFill>
                  <a:schemeClr val="tx1"/>
                </a:solidFill>
                <a:latin typeface="Segoe UI" panose="020B0502040204020203" pitchFamily="34" charset="0"/>
                <a:cs typeface="Segoe UI" panose="020B0502040204020203" pitchFamily="34" charset="0"/>
              </a:rPr>
              <a:t>Guidance on managing your team’s channel</a:t>
            </a:r>
          </a:p>
          <a:p>
            <a:pPr lvl="1" fontAlgn="base">
              <a:lnSpc>
                <a:spcPct val="150000"/>
              </a:lnSpc>
            </a:pPr>
            <a:r>
              <a:rPr lang="en-US" sz="1800">
                <a:solidFill>
                  <a:schemeClr val="tx1"/>
                </a:solidFill>
                <a:latin typeface="Segoe UI" panose="020B0502040204020203" pitchFamily="34" charset="0"/>
                <a:cs typeface="Segoe UI" panose="020B0502040204020203" pitchFamily="34" charset="0"/>
              </a:rPr>
              <a:t>Submitting feedback</a:t>
            </a:r>
          </a:p>
          <a:p>
            <a:pPr lvl="1" fontAlgn="base">
              <a:lnSpc>
                <a:spcPct val="150000"/>
              </a:lnSpc>
            </a:pPr>
            <a:r>
              <a:rPr lang="en-US" sz="1800">
                <a:solidFill>
                  <a:schemeClr val="tx1"/>
                </a:solidFill>
                <a:latin typeface="Segoe UI" panose="020B0502040204020203" pitchFamily="34" charset="0"/>
                <a:cs typeface="Segoe UI" panose="020B0502040204020203" pitchFamily="34" charset="0"/>
              </a:rPr>
              <a:t>Participant survey link</a:t>
            </a:r>
          </a:p>
          <a:p>
            <a:pPr lvl="1" fontAlgn="base">
              <a:lnSpc>
                <a:spcPct val="150000"/>
              </a:lnSpc>
            </a:pPr>
            <a:r>
              <a:rPr lang="en-US" sz="1800">
                <a:solidFill>
                  <a:schemeClr val="tx1"/>
                </a:solidFill>
                <a:latin typeface="Segoe UI" panose="020B0502040204020203" pitchFamily="34" charset="0"/>
                <a:cs typeface="Segoe UI" panose="020B0502040204020203" pitchFamily="34" charset="0"/>
              </a:rPr>
              <a:t>Opsgility portal coach guide</a:t>
            </a:r>
          </a:p>
          <a:p>
            <a:pPr marL="0" indent="0" fontAlgn="base">
              <a:lnSpc>
                <a:spcPct val="150000"/>
              </a:lnSpc>
              <a:buNone/>
            </a:pPr>
            <a:endParaRPr lang="en-US">
              <a:solidFill>
                <a:schemeClr val="tx1"/>
              </a:solidFill>
              <a:latin typeface="Segoe UI" panose="020B0502040204020203" pitchFamily="34" charset="0"/>
              <a:cs typeface="Segoe UI" panose="020B0502040204020203" pitchFamily="34" charset="0"/>
            </a:endParaRPr>
          </a:p>
          <a:p>
            <a:pPr marL="0" indent="0" fontAlgn="base">
              <a:lnSpc>
                <a:spcPct val="150000"/>
              </a:lnSpc>
              <a:buNone/>
            </a:pPr>
            <a:r>
              <a:rPr lang="en-US">
                <a:solidFill>
                  <a:schemeClr val="tx1"/>
                </a:solidFill>
                <a:latin typeface="Segoe UI" panose="020B0502040204020203" pitchFamily="34" charset="0"/>
                <a:cs typeface="Segoe UI" panose="020B0502040204020203" pitchFamily="34" charset="0"/>
              </a:rPr>
              <a:t>Other Coach-specific resources will be posted to Files under the Coaches channel</a:t>
            </a:r>
          </a:p>
        </p:txBody>
      </p:sp>
    </p:spTree>
    <p:extLst>
      <p:ext uri="{BB962C8B-B14F-4D97-AF65-F5344CB8AC3E}">
        <p14:creationId xmlns:p14="http://schemas.microsoft.com/office/powerpoint/2010/main" val="25324753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05CD1-6E4E-45A6-B3EF-FF054CDF93D2}"/>
              </a:ext>
            </a:extLst>
          </p:cNvPr>
          <p:cNvSpPr txBox="1"/>
          <p:nvPr/>
        </p:nvSpPr>
        <p:spPr>
          <a:xfrm>
            <a:off x="243088" y="3020347"/>
            <a:ext cx="4250349" cy="3416320"/>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2. In the </a:t>
            </a:r>
            <a:r>
              <a:rPr lang="en-US">
                <a:solidFill>
                  <a:schemeClr val="bg1"/>
                </a:solidFill>
                <a:highlight>
                  <a:srgbClr val="FFFF00"/>
                </a:highlight>
                <a:latin typeface="Segoe UI" panose="020B0502040204020203" pitchFamily="34" charset="0"/>
                <a:cs typeface="Segoe UI" panose="020B0502040204020203" pitchFamily="34" charset="0"/>
              </a:rPr>
              <a:t>Lab View</a:t>
            </a:r>
            <a:r>
              <a:rPr lang="en-US">
                <a:solidFill>
                  <a:schemeClr val="bg1"/>
                </a:solidFill>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tab coaches will get pop-up notifications when a team has requested approval for the next challenge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3. By default all </a:t>
            </a:r>
            <a:r>
              <a:rPr lang="en-US" u="sng">
                <a:latin typeface="Segoe UI" panose="020B0502040204020203" pitchFamily="34" charset="0"/>
                <a:cs typeface="Segoe UI" panose="020B0502040204020203" pitchFamily="34" charset="0"/>
              </a:rPr>
              <a:t>teams</a:t>
            </a:r>
            <a:r>
              <a:rPr lang="en-US">
                <a:latin typeface="Segoe UI" panose="020B0502040204020203" pitchFamily="34" charset="0"/>
                <a:cs typeface="Segoe UI" panose="020B0502040204020203" pitchFamily="34" charset="0"/>
              </a:rPr>
              <a:t>, </a:t>
            </a:r>
            <a:r>
              <a:rPr lang="en-US" u="sng">
                <a:latin typeface="Segoe UI" panose="020B0502040204020203" pitchFamily="34" charset="0"/>
                <a:cs typeface="Segoe UI" panose="020B0502040204020203" pitchFamily="34" charset="0"/>
              </a:rPr>
              <a:t>available actions</a:t>
            </a:r>
            <a:r>
              <a:rPr lang="en-US">
                <a:latin typeface="Segoe UI" panose="020B0502040204020203" pitchFamily="34" charset="0"/>
                <a:cs typeface="Segoe UI" panose="020B0502040204020203" pitchFamily="34" charset="0"/>
              </a:rPr>
              <a:t>, and </a:t>
            </a:r>
            <a:r>
              <a:rPr lang="en-US" u="sng">
                <a:latin typeface="Segoe UI" panose="020B0502040204020203" pitchFamily="34" charset="0"/>
                <a:cs typeface="Segoe UI" panose="020B0502040204020203" pitchFamily="34" charset="0"/>
              </a:rPr>
              <a:t>status</a:t>
            </a:r>
            <a:r>
              <a:rPr lang="en-US">
                <a:latin typeface="Segoe UI" panose="020B0502040204020203" pitchFamily="34" charset="0"/>
                <a:cs typeface="Segoe UI" panose="020B0502040204020203" pitchFamily="34" charset="0"/>
              </a:rPr>
              <a:t> will be listed. Find your team using the </a:t>
            </a:r>
            <a:r>
              <a:rPr lang="en-US" b="1">
                <a:latin typeface="Segoe UI" panose="020B0502040204020203" pitchFamily="34" charset="0"/>
                <a:cs typeface="Segoe UI" panose="020B0502040204020203" pitchFamily="34" charset="0"/>
              </a:rPr>
              <a:t>Name column</a:t>
            </a:r>
            <a:r>
              <a:rPr lang="en-US">
                <a:latin typeface="Segoe UI" panose="020B0502040204020203" pitchFamily="34" charset="0"/>
                <a:cs typeface="Segoe UI" panose="020B0502040204020203" pitchFamily="34" charset="0"/>
              </a:rPr>
              <a:t>. Select </a:t>
            </a:r>
            <a:r>
              <a:rPr lang="en-US">
                <a:solidFill>
                  <a:schemeClr val="bg1"/>
                </a:solidFill>
                <a:highlight>
                  <a:srgbClr val="00FF00"/>
                </a:highlight>
                <a:latin typeface="Segoe UI" panose="020B0502040204020203" pitchFamily="34" charset="0"/>
                <a:cs typeface="Segoe UI" panose="020B0502040204020203" pitchFamily="34" charset="0"/>
              </a:rPr>
              <a:t>Approve</a:t>
            </a:r>
            <a:r>
              <a:rPr lang="en-US">
                <a:highlight>
                  <a:srgbClr val="00FF00"/>
                </a:highlight>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once you validate your team’s progress. </a:t>
            </a:r>
          </a:p>
          <a:p>
            <a:r>
              <a:rPr lang="en-US">
                <a:latin typeface="Segoe UI" panose="020B0502040204020203" pitchFamily="34" charset="0"/>
                <a:cs typeface="Segoe UI" panose="020B0502040204020203" pitchFamily="34" charset="0"/>
              </a:rPr>
              <a:t>Note: you can filter the messages from your team with the ‘Filter’ dropdown. </a:t>
            </a:r>
          </a:p>
        </p:txBody>
      </p:sp>
      <p:pic>
        <p:nvPicPr>
          <p:cNvPr id="9" name="Picture 8">
            <a:extLst>
              <a:ext uri="{FF2B5EF4-FFF2-40B4-BE49-F238E27FC236}">
                <a16:creationId xmlns:a16="http://schemas.microsoft.com/office/drawing/2014/main" id="{3FC4B967-DBA6-4071-98AB-31F625644F17}"/>
              </a:ext>
            </a:extLst>
          </p:cNvPr>
          <p:cNvPicPr>
            <a:picLocks noChangeAspect="1"/>
          </p:cNvPicPr>
          <p:nvPr/>
        </p:nvPicPr>
        <p:blipFill rotWithShape="1">
          <a:blip r:embed="rId2"/>
          <a:srcRect t="3602"/>
          <a:stretch/>
        </p:blipFill>
        <p:spPr>
          <a:xfrm>
            <a:off x="5014449" y="2396461"/>
            <a:ext cx="7169084" cy="4524446"/>
          </a:xfrm>
          <a:prstGeom prst="rect">
            <a:avLst/>
          </a:prstGeom>
          <a:ln w="28575">
            <a:solidFill>
              <a:schemeClr val="bg1"/>
            </a:solidFill>
          </a:ln>
        </p:spPr>
      </p:pic>
      <p:grpSp>
        <p:nvGrpSpPr>
          <p:cNvPr id="49" name="Group 48">
            <a:extLst>
              <a:ext uri="{FF2B5EF4-FFF2-40B4-BE49-F238E27FC236}">
                <a16:creationId xmlns:a16="http://schemas.microsoft.com/office/drawing/2014/main" id="{836986C1-A42D-4804-A90E-CCA966041BB4}"/>
              </a:ext>
            </a:extLst>
          </p:cNvPr>
          <p:cNvGrpSpPr/>
          <p:nvPr/>
        </p:nvGrpSpPr>
        <p:grpSpPr>
          <a:xfrm>
            <a:off x="8677713" y="2391567"/>
            <a:ext cx="2700561" cy="2463060"/>
            <a:chOff x="8677713" y="2289963"/>
            <a:chExt cx="2700561" cy="2463060"/>
          </a:xfrm>
        </p:grpSpPr>
        <p:pic>
          <p:nvPicPr>
            <p:cNvPr id="11" name="Picture 10">
              <a:extLst>
                <a:ext uri="{FF2B5EF4-FFF2-40B4-BE49-F238E27FC236}">
                  <a16:creationId xmlns:a16="http://schemas.microsoft.com/office/drawing/2014/main" id="{E747BD08-7D6F-441B-8324-1DC16D97B684}"/>
                </a:ext>
              </a:extLst>
            </p:cNvPr>
            <p:cNvPicPr>
              <a:picLocks noChangeAspect="1"/>
            </p:cNvPicPr>
            <p:nvPr/>
          </p:nvPicPr>
          <p:blipFill>
            <a:blip r:embed="rId3"/>
            <a:stretch>
              <a:fillRect/>
            </a:stretch>
          </p:blipFill>
          <p:spPr>
            <a:xfrm>
              <a:off x="8702187" y="2316825"/>
              <a:ext cx="2676087" cy="2436198"/>
            </a:xfrm>
            <a:prstGeom prst="rect">
              <a:avLst/>
            </a:prstGeom>
          </p:spPr>
        </p:pic>
        <p:sp>
          <p:nvSpPr>
            <p:cNvPr id="13" name="Rectangle 12">
              <a:extLst>
                <a:ext uri="{FF2B5EF4-FFF2-40B4-BE49-F238E27FC236}">
                  <a16:creationId xmlns:a16="http://schemas.microsoft.com/office/drawing/2014/main" id="{6FF85A4D-7993-4B1A-BA15-37E3A7B075A6}"/>
                </a:ext>
              </a:extLst>
            </p:cNvPr>
            <p:cNvSpPr/>
            <p:nvPr/>
          </p:nvSpPr>
          <p:spPr bwMode="auto">
            <a:xfrm>
              <a:off x="8677713" y="2289963"/>
              <a:ext cx="2676087" cy="243619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F6CBFFAD-6B79-4FD6-AE35-B33555806311}"/>
              </a:ext>
            </a:extLst>
          </p:cNvPr>
          <p:cNvSpPr/>
          <p:nvPr/>
        </p:nvSpPr>
        <p:spPr bwMode="auto">
          <a:xfrm>
            <a:off x="5163426" y="4012813"/>
            <a:ext cx="583033" cy="25182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2E57986-41F1-41DB-844B-B10AA3F4050F}"/>
              </a:ext>
            </a:extLst>
          </p:cNvPr>
          <p:cNvSpPr/>
          <p:nvPr/>
        </p:nvSpPr>
        <p:spPr bwMode="auto">
          <a:xfrm>
            <a:off x="6309903" y="5984226"/>
            <a:ext cx="594583" cy="487114"/>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ABED73B-F4BA-4920-B7EA-7EBA888AECE1}"/>
              </a:ext>
            </a:extLst>
          </p:cNvPr>
          <p:cNvSpPr/>
          <p:nvPr/>
        </p:nvSpPr>
        <p:spPr bwMode="auto">
          <a:xfrm>
            <a:off x="7912908" y="6311397"/>
            <a:ext cx="2676088" cy="276837"/>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C1A8066-B81A-4C84-AF47-B3D45E1321F0}"/>
              </a:ext>
            </a:extLst>
          </p:cNvPr>
          <p:cNvCxnSpPr>
            <a:cxnSpLocks/>
          </p:cNvCxnSpPr>
          <p:nvPr/>
        </p:nvCxnSpPr>
        <p:spPr>
          <a:xfrm>
            <a:off x="4393545" y="3308828"/>
            <a:ext cx="769881" cy="7039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2A65CCA-563A-460A-8830-0A7B0DE74339}"/>
              </a:ext>
            </a:extLst>
          </p:cNvPr>
          <p:cNvSpPr/>
          <p:nvPr/>
        </p:nvSpPr>
        <p:spPr>
          <a:xfrm>
            <a:off x="4293415" y="3221449"/>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E2941AD6-5DFF-4F02-8742-0E02D3F48AAB}"/>
              </a:ext>
            </a:extLst>
          </p:cNvPr>
          <p:cNvCxnSpPr>
            <a:cxnSpLocks/>
            <a:stCxn id="23" idx="6"/>
          </p:cNvCxnSpPr>
          <p:nvPr/>
        </p:nvCxnSpPr>
        <p:spPr>
          <a:xfrm>
            <a:off x="4469584" y="3309534"/>
            <a:ext cx="4211610" cy="1295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AD892A1-C005-4E2E-A5B0-9F1F03BC95BE}"/>
              </a:ext>
            </a:extLst>
          </p:cNvPr>
          <p:cNvSpPr/>
          <p:nvPr/>
        </p:nvSpPr>
        <p:spPr>
          <a:xfrm>
            <a:off x="4314408" y="4067894"/>
            <a:ext cx="176169" cy="17616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Connector 34">
            <a:extLst>
              <a:ext uri="{FF2B5EF4-FFF2-40B4-BE49-F238E27FC236}">
                <a16:creationId xmlns:a16="http://schemas.microsoft.com/office/drawing/2014/main" id="{EE7DEEA1-44A1-450D-8E58-D39955F5C984}"/>
              </a:ext>
            </a:extLst>
          </p:cNvPr>
          <p:cNvCxnSpPr>
            <a:cxnSpLocks/>
          </p:cNvCxnSpPr>
          <p:nvPr/>
        </p:nvCxnSpPr>
        <p:spPr>
          <a:xfrm>
            <a:off x="4452117" y="4200772"/>
            <a:ext cx="1881571" cy="178345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8FB668-E061-443B-A6B5-636443B05058}"/>
              </a:ext>
            </a:extLst>
          </p:cNvPr>
          <p:cNvCxnSpPr>
            <a:cxnSpLocks/>
            <a:stCxn id="34" idx="5"/>
          </p:cNvCxnSpPr>
          <p:nvPr/>
        </p:nvCxnSpPr>
        <p:spPr>
          <a:xfrm>
            <a:off x="4464778" y="4218264"/>
            <a:ext cx="3448130" cy="2093133"/>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6EFFE-2723-4DD8-B1F7-AB784ADABFA7}"/>
              </a:ext>
            </a:extLst>
          </p:cNvPr>
          <p:cNvCxnSpPr>
            <a:cxnSpLocks/>
          </p:cNvCxnSpPr>
          <p:nvPr/>
        </p:nvCxnSpPr>
        <p:spPr>
          <a:xfrm>
            <a:off x="7996798" y="5400516"/>
            <a:ext cx="350248"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B8C7BCD-1294-42F2-85F0-F6D25F94F61A}"/>
              </a:ext>
            </a:extLst>
          </p:cNvPr>
          <p:cNvPicPr>
            <a:picLocks noChangeAspect="1"/>
          </p:cNvPicPr>
          <p:nvPr/>
        </p:nvPicPr>
        <p:blipFill rotWithShape="1">
          <a:blip r:embed="rId4"/>
          <a:srcRect t="13194"/>
          <a:stretch/>
        </p:blipFill>
        <p:spPr>
          <a:xfrm>
            <a:off x="4984446" y="901862"/>
            <a:ext cx="7179561" cy="1279652"/>
          </a:xfrm>
          <a:prstGeom prst="rect">
            <a:avLst/>
          </a:prstGeom>
          <a:ln w="28575">
            <a:solidFill>
              <a:schemeClr val="bg1"/>
            </a:solidFill>
          </a:ln>
        </p:spPr>
      </p:pic>
      <p:sp>
        <p:nvSpPr>
          <p:cNvPr id="52" name="Oval 51">
            <a:extLst>
              <a:ext uri="{FF2B5EF4-FFF2-40B4-BE49-F238E27FC236}">
                <a16:creationId xmlns:a16="http://schemas.microsoft.com/office/drawing/2014/main" id="{6ADD99D1-B88F-42E9-A6D1-7F13AE13A281}"/>
              </a:ext>
            </a:extLst>
          </p:cNvPr>
          <p:cNvSpPr/>
          <p:nvPr/>
        </p:nvSpPr>
        <p:spPr>
          <a:xfrm>
            <a:off x="4314408" y="1274584"/>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a:extLst>
              <a:ext uri="{FF2B5EF4-FFF2-40B4-BE49-F238E27FC236}">
                <a16:creationId xmlns:a16="http://schemas.microsoft.com/office/drawing/2014/main" id="{20539007-C58B-4598-901F-F130B23C45E6}"/>
              </a:ext>
            </a:extLst>
          </p:cNvPr>
          <p:cNvCxnSpPr>
            <a:cxnSpLocks/>
          </p:cNvCxnSpPr>
          <p:nvPr/>
        </p:nvCxnSpPr>
        <p:spPr>
          <a:xfrm>
            <a:off x="4342040" y="1390064"/>
            <a:ext cx="6635260" cy="46134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8868CA6-9032-426E-A2A9-E20E6B2F638D}"/>
              </a:ext>
            </a:extLst>
          </p:cNvPr>
          <p:cNvSpPr/>
          <p:nvPr/>
        </p:nvSpPr>
        <p:spPr bwMode="auto">
          <a:xfrm>
            <a:off x="8092967" y="1044591"/>
            <a:ext cx="2496030" cy="1100987"/>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1BC082F-8C64-4795-87B4-8F96A308DE4A}"/>
              </a:ext>
            </a:extLst>
          </p:cNvPr>
          <p:cNvCxnSpPr>
            <a:cxnSpLocks/>
          </p:cNvCxnSpPr>
          <p:nvPr/>
        </p:nvCxnSpPr>
        <p:spPr>
          <a:xfrm>
            <a:off x="4342041" y="1351683"/>
            <a:ext cx="3732263" cy="5410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D88104-9AF9-4092-86E2-F44045E95752}"/>
              </a:ext>
            </a:extLst>
          </p:cNvPr>
          <p:cNvSpPr txBox="1"/>
          <p:nvPr/>
        </p:nvSpPr>
        <p:spPr>
          <a:xfrm>
            <a:off x="193687" y="1085643"/>
            <a:ext cx="4099728" cy="923330"/>
          </a:xfrm>
          <a:prstGeom prst="rect">
            <a:avLst/>
          </a:prstGeom>
          <a:noFill/>
        </p:spPr>
        <p:txBody>
          <a:bodyPr wrap="square">
            <a:spAutoFit/>
          </a:bodyPr>
          <a:lstStyle/>
          <a:p>
            <a:r>
              <a:rPr lang="en-US">
                <a:latin typeface="Segoe UI" panose="020B0502040204020203" pitchFamily="34" charset="0"/>
                <a:cs typeface="Segoe UI" panose="020B0502040204020203" pitchFamily="34" charset="0"/>
              </a:rPr>
              <a:t>1. A team will indicate they have completed the Challenge in the </a:t>
            </a:r>
            <a:r>
              <a:rPr lang="en-US">
                <a:solidFill>
                  <a:schemeClr val="bg1"/>
                </a:solidFill>
                <a:highlight>
                  <a:srgbClr val="00FFFF"/>
                </a:highlight>
                <a:latin typeface="Segoe UI" panose="020B0502040204020203" pitchFamily="34" charset="0"/>
                <a:cs typeface="Segoe UI" panose="020B0502040204020203" pitchFamily="34" charset="0"/>
              </a:rPr>
              <a:t>attendee portal</a:t>
            </a:r>
            <a:r>
              <a:rPr lang="en-US">
                <a:solidFill>
                  <a:schemeClr val="bg1"/>
                </a:solidFill>
                <a:latin typeface="Segoe UI" panose="020B0502040204020203" pitchFamily="34" charset="0"/>
                <a:cs typeface="Segoe UI" panose="020B0502040204020203" pitchFamily="34" charset="0"/>
              </a:rPr>
              <a:t>. </a:t>
            </a:r>
          </a:p>
        </p:txBody>
      </p:sp>
      <p:pic>
        <p:nvPicPr>
          <p:cNvPr id="73" name="Picture 72">
            <a:extLst>
              <a:ext uri="{FF2B5EF4-FFF2-40B4-BE49-F238E27FC236}">
                <a16:creationId xmlns:a16="http://schemas.microsoft.com/office/drawing/2014/main" id="{BA9AB70D-5220-4614-970F-7C65450FA5B3}"/>
              </a:ext>
            </a:extLst>
          </p:cNvPr>
          <p:cNvPicPr>
            <a:picLocks noChangeAspect="1"/>
          </p:cNvPicPr>
          <p:nvPr/>
        </p:nvPicPr>
        <p:blipFill>
          <a:blip r:embed="rId5"/>
          <a:stretch>
            <a:fillRect/>
          </a:stretch>
        </p:blipFill>
        <p:spPr>
          <a:xfrm>
            <a:off x="10994803" y="1679092"/>
            <a:ext cx="1065790" cy="345662"/>
          </a:xfrm>
          <a:prstGeom prst="rect">
            <a:avLst/>
          </a:prstGeom>
        </p:spPr>
      </p:pic>
      <p:sp>
        <p:nvSpPr>
          <p:cNvPr id="75" name="Rectangle 74">
            <a:extLst>
              <a:ext uri="{FF2B5EF4-FFF2-40B4-BE49-F238E27FC236}">
                <a16:creationId xmlns:a16="http://schemas.microsoft.com/office/drawing/2014/main" id="{00251AB6-05D2-42DE-B756-B347760A1680}"/>
              </a:ext>
            </a:extLst>
          </p:cNvPr>
          <p:cNvSpPr/>
          <p:nvPr/>
        </p:nvSpPr>
        <p:spPr bwMode="auto">
          <a:xfrm>
            <a:off x="10994802" y="1679092"/>
            <a:ext cx="1065791" cy="345661"/>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7CE5912B-92BC-46C8-AEED-4C591228227C}"/>
              </a:ext>
            </a:extLst>
          </p:cNvPr>
          <p:cNvSpPr/>
          <p:nvPr/>
        </p:nvSpPr>
        <p:spPr bwMode="auto">
          <a:xfrm>
            <a:off x="8817553" y="2801983"/>
            <a:ext cx="2463157" cy="241692"/>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E5E1F8F-9452-4663-81CB-1E991BAE6B6E}"/>
              </a:ext>
            </a:extLst>
          </p:cNvPr>
          <p:cNvSpPr>
            <a:spLocks noGrp="1"/>
          </p:cNvSpPr>
          <p:nvPr>
            <p:ph type="title"/>
          </p:nvPr>
        </p:nvSpPr>
        <p:spPr/>
        <p:txBody>
          <a:bodyPr/>
          <a:lstStyle/>
          <a:p>
            <a:r>
              <a:rPr lang="en-US"/>
              <a:t>How to approve your team to next challenge</a:t>
            </a:r>
          </a:p>
        </p:txBody>
      </p:sp>
    </p:spTree>
    <p:extLst>
      <p:ext uri="{BB962C8B-B14F-4D97-AF65-F5344CB8AC3E}">
        <p14:creationId xmlns:p14="http://schemas.microsoft.com/office/powerpoint/2010/main" val="2015341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1000"/>
                                        <p:tgtEl>
                                          <p:spTgt spid="5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500"/>
                                        <p:tgtEl>
                                          <p:spTgt spid="75"/>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3" grpId="0" animBg="1"/>
      <p:bldP spid="34" grpId="0" animBg="1"/>
      <p:bldP spid="52" grpId="0" animBg="1"/>
      <p:bldP spid="59" grpId="0" animBg="1"/>
      <p:bldP spid="75"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3751-4B1C-4254-873C-8B9448845CE6}"/>
              </a:ext>
            </a:extLst>
          </p:cNvPr>
          <p:cNvPicPr>
            <a:picLocks noChangeAspect="1"/>
          </p:cNvPicPr>
          <p:nvPr/>
        </p:nvPicPr>
        <p:blipFill rotWithShape="1">
          <a:blip r:embed="rId2"/>
          <a:srcRect l="2650"/>
          <a:stretch/>
        </p:blipFill>
        <p:spPr>
          <a:xfrm>
            <a:off x="0" y="3175415"/>
            <a:ext cx="6045488" cy="3515073"/>
          </a:xfrm>
          <a:prstGeom prst="rect">
            <a:avLst/>
          </a:prstGeom>
        </p:spPr>
      </p:pic>
      <p:sp>
        <p:nvSpPr>
          <p:cNvPr id="7" name="TextBox 6">
            <a:extLst>
              <a:ext uri="{FF2B5EF4-FFF2-40B4-BE49-F238E27FC236}">
                <a16:creationId xmlns:a16="http://schemas.microsoft.com/office/drawing/2014/main" id="{DEFD2650-C54C-42E6-9202-05012DBDBD28}"/>
              </a:ext>
            </a:extLst>
          </p:cNvPr>
          <p:cNvSpPr txBox="1"/>
          <p:nvPr/>
        </p:nvSpPr>
        <p:spPr>
          <a:xfrm>
            <a:off x="161001" y="1014626"/>
            <a:ext cx="2423580" cy="1015663"/>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1. In the Details view tab use the </a:t>
            </a:r>
            <a:r>
              <a:rPr lang="en-US" sz="1500">
                <a:solidFill>
                  <a:schemeClr val="bg1"/>
                </a:solidFill>
                <a:highlight>
                  <a:srgbClr val="00FFFF"/>
                </a:highlight>
                <a:latin typeface="Segoe UI" panose="020B0502040204020203" pitchFamily="34" charset="0"/>
                <a:cs typeface="Segoe UI" panose="020B0502040204020203" pitchFamily="34" charset="0"/>
              </a:rPr>
              <a:t>People Tracker </a:t>
            </a:r>
            <a:r>
              <a:rPr lang="en-US" sz="1500">
                <a:solidFill>
                  <a:schemeClr val="bg1"/>
                </a:solidFill>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to capture all OpenHack TSI mandatory requirements.   </a:t>
            </a:r>
          </a:p>
        </p:txBody>
      </p:sp>
      <p:grpSp>
        <p:nvGrpSpPr>
          <p:cNvPr id="14" name="Group 13">
            <a:extLst>
              <a:ext uri="{FF2B5EF4-FFF2-40B4-BE49-F238E27FC236}">
                <a16:creationId xmlns:a16="http://schemas.microsoft.com/office/drawing/2014/main" id="{F06110EB-DFBB-4D7B-81F3-F0F96A469D48}"/>
              </a:ext>
            </a:extLst>
          </p:cNvPr>
          <p:cNvGrpSpPr/>
          <p:nvPr/>
        </p:nvGrpSpPr>
        <p:grpSpPr>
          <a:xfrm>
            <a:off x="247988" y="2003935"/>
            <a:ext cx="1750606" cy="2468802"/>
            <a:chOff x="253781" y="1995061"/>
            <a:chExt cx="1750606" cy="2468802"/>
          </a:xfrm>
        </p:grpSpPr>
        <p:cxnSp>
          <p:nvCxnSpPr>
            <p:cNvPr id="8" name="Straight Connector 7">
              <a:extLst>
                <a:ext uri="{FF2B5EF4-FFF2-40B4-BE49-F238E27FC236}">
                  <a16:creationId xmlns:a16="http://schemas.microsoft.com/office/drawing/2014/main" id="{A4BCADB7-F4FF-4FF7-9985-CED1C4F3B0D0}"/>
                </a:ext>
              </a:extLst>
            </p:cNvPr>
            <p:cNvCxnSpPr>
              <a:cxnSpLocks/>
            </p:cNvCxnSpPr>
            <p:nvPr/>
          </p:nvCxnSpPr>
          <p:spPr>
            <a:xfrm>
              <a:off x="355676" y="2132798"/>
              <a:ext cx="1014843" cy="21394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C6A3D59-7818-4B39-95F4-1FD687093854}"/>
                </a:ext>
              </a:extLst>
            </p:cNvPr>
            <p:cNvSpPr/>
            <p:nvPr/>
          </p:nvSpPr>
          <p:spPr bwMode="auto">
            <a:xfrm>
              <a:off x="1361188" y="4254237"/>
              <a:ext cx="643199" cy="209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2DB6C06-2EFC-49D2-B67E-4C043BBD33E3}"/>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43349CB4-8C07-46C4-8F29-F005873DCDD8}"/>
              </a:ext>
            </a:extLst>
          </p:cNvPr>
          <p:cNvGrpSpPr/>
          <p:nvPr/>
        </p:nvGrpSpPr>
        <p:grpSpPr>
          <a:xfrm>
            <a:off x="5173090" y="5612978"/>
            <a:ext cx="6490171" cy="855005"/>
            <a:chOff x="7368988" y="5368226"/>
            <a:chExt cx="7768650" cy="1023430"/>
          </a:xfrm>
        </p:grpSpPr>
        <p:pic>
          <p:nvPicPr>
            <p:cNvPr id="15" name="Picture 14">
              <a:extLst>
                <a:ext uri="{FF2B5EF4-FFF2-40B4-BE49-F238E27FC236}">
                  <a16:creationId xmlns:a16="http://schemas.microsoft.com/office/drawing/2014/main" id="{2E360ECB-4DF4-44E0-9D39-9F09D8B63B0C}"/>
                </a:ext>
              </a:extLst>
            </p:cNvPr>
            <p:cNvPicPr>
              <a:picLocks noChangeAspect="1"/>
            </p:cNvPicPr>
            <p:nvPr/>
          </p:nvPicPr>
          <p:blipFill>
            <a:blip r:embed="rId3"/>
            <a:stretch>
              <a:fillRect/>
            </a:stretch>
          </p:blipFill>
          <p:spPr>
            <a:xfrm>
              <a:off x="7368988" y="5368227"/>
              <a:ext cx="6242408" cy="1023429"/>
            </a:xfrm>
            <a:prstGeom prst="rect">
              <a:avLst/>
            </a:prstGeom>
          </p:spPr>
        </p:pic>
        <p:pic>
          <p:nvPicPr>
            <p:cNvPr id="19" name="Picture 18">
              <a:extLst>
                <a:ext uri="{FF2B5EF4-FFF2-40B4-BE49-F238E27FC236}">
                  <a16:creationId xmlns:a16="http://schemas.microsoft.com/office/drawing/2014/main" id="{7FDFB72E-7344-4501-B95C-9DC3DF7DB483}"/>
                </a:ext>
              </a:extLst>
            </p:cNvPr>
            <p:cNvPicPr>
              <a:picLocks noChangeAspect="1"/>
            </p:cNvPicPr>
            <p:nvPr/>
          </p:nvPicPr>
          <p:blipFill rotWithShape="1">
            <a:blip r:embed="rId4"/>
            <a:srcRect t="1724"/>
            <a:stretch/>
          </p:blipFill>
          <p:spPr>
            <a:xfrm>
              <a:off x="13510384" y="5368226"/>
              <a:ext cx="1627254" cy="1016739"/>
            </a:xfrm>
            <a:prstGeom prst="rect">
              <a:avLst/>
            </a:prstGeom>
          </p:spPr>
        </p:pic>
      </p:grpSp>
      <p:sp>
        <p:nvSpPr>
          <p:cNvPr id="3" name="Rectangle 2">
            <a:extLst>
              <a:ext uri="{FF2B5EF4-FFF2-40B4-BE49-F238E27FC236}">
                <a16:creationId xmlns:a16="http://schemas.microsoft.com/office/drawing/2014/main" id="{BC8E8AC9-87FE-46F8-97D6-B638FE2873C9}"/>
              </a:ext>
            </a:extLst>
          </p:cNvPr>
          <p:cNvSpPr/>
          <p:nvPr/>
        </p:nvSpPr>
        <p:spPr bwMode="auto">
          <a:xfrm>
            <a:off x="161000" y="5612978"/>
            <a:ext cx="11511595" cy="849415"/>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35A900-8AAB-4A96-81C5-B73CE10678C9}"/>
              </a:ext>
            </a:extLst>
          </p:cNvPr>
          <p:cNvSpPr/>
          <p:nvPr/>
        </p:nvSpPr>
        <p:spPr bwMode="auto">
          <a:xfrm>
            <a:off x="84162" y="4564804"/>
            <a:ext cx="1455389" cy="417744"/>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D4D26-5D85-4483-9791-E2BA2B249927}"/>
              </a:ext>
            </a:extLst>
          </p:cNvPr>
          <p:cNvSpPr/>
          <p:nvPr/>
        </p:nvSpPr>
        <p:spPr bwMode="auto">
          <a:xfrm>
            <a:off x="4484137" y="4686102"/>
            <a:ext cx="647699" cy="296446"/>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ADC3030-2710-42D5-92F8-286EE26EE7E1}"/>
              </a:ext>
            </a:extLst>
          </p:cNvPr>
          <p:cNvSpPr/>
          <p:nvPr/>
        </p:nvSpPr>
        <p:spPr>
          <a:xfrm>
            <a:off x="2722314" y="1960896"/>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Connector: Elbow 28">
            <a:extLst>
              <a:ext uri="{FF2B5EF4-FFF2-40B4-BE49-F238E27FC236}">
                <a16:creationId xmlns:a16="http://schemas.microsoft.com/office/drawing/2014/main" id="{40085D25-454E-49A5-990B-A271605C41B0}"/>
              </a:ext>
            </a:extLst>
          </p:cNvPr>
          <p:cNvCxnSpPr>
            <a:cxnSpLocks/>
          </p:cNvCxnSpPr>
          <p:nvPr/>
        </p:nvCxnSpPr>
        <p:spPr>
          <a:xfrm rot="16200000" flipH="1">
            <a:off x="2228139" y="2676952"/>
            <a:ext cx="2849417" cy="1662580"/>
          </a:xfrm>
          <a:prstGeom prst="bentConnector3">
            <a:avLst>
              <a:gd name="adj1" fmla="val 100428"/>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B4E249-6E53-45B1-B5ED-867DB7FCC91C}"/>
              </a:ext>
            </a:extLst>
          </p:cNvPr>
          <p:cNvSpPr txBox="1"/>
          <p:nvPr/>
        </p:nvSpPr>
        <p:spPr>
          <a:xfrm>
            <a:off x="2897156" y="1014626"/>
            <a:ext cx="2423580" cy="1708160"/>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2. First, add the </a:t>
            </a:r>
            <a:r>
              <a:rPr lang="en-US" sz="1500">
                <a:solidFill>
                  <a:schemeClr val="bg1"/>
                </a:solidFill>
                <a:highlight>
                  <a:srgbClr val="FFFF00"/>
                </a:highlight>
                <a:latin typeface="Segoe UI" panose="020B0502040204020203" pitchFamily="34" charset="0"/>
                <a:cs typeface="Segoe UI" panose="020B0502040204020203" pitchFamily="34" charset="0"/>
              </a:rPr>
              <a:t>Microsoft</a:t>
            </a:r>
            <a:r>
              <a:rPr lang="en-US" sz="1500">
                <a:highlight>
                  <a:srgbClr val="FFFF00"/>
                </a:highlight>
                <a:latin typeface="Segoe UI" panose="020B0502040204020203" pitchFamily="34" charset="0"/>
                <a:cs typeface="Segoe UI" panose="020B0502040204020203" pitchFamily="34" charset="0"/>
              </a:rPr>
              <a:t> </a:t>
            </a:r>
            <a:r>
              <a:rPr lang="en-US" sz="1500">
                <a:solidFill>
                  <a:schemeClr val="bg1"/>
                </a:solidFill>
                <a:highlight>
                  <a:srgbClr val="FFFF00"/>
                </a:highlight>
                <a:latin typeface="Segoe UI" panose="020B0502040204020203" pitchFamily="34" charset="0"/>
                <a:cs typeface="Segoe UI" panose="020B0502040204020203" pitchFamily="34" charset="0"/>
              </a:rPr>
              <a:t>alias</a:t>
            </a:r>
            <a:r>
              <a:rPr lang="en-US" sz="1500">
                <a:highlight>
                  <a:srgbClr val="FFFF00"/>
                </a:highlight>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of the attendees on your team to using the Add User button. Select your team number and yourself as a coach for EACH user added. </a:t>
            </a:r>
          </a:p>
        </p:txBody>
      </p:sp>
      <p:cxnSp>
        <p:nvCxnSpPr>
          <p:cNvPr id="36" name="Straight Connector 35">
            <a:extLst>
              <a:ext uri="{FF2B5EF4-FFF2-40B4-BE49-F238E27FC236}">
                <a16:creationId xmlns:a16="http://schemas.microsoft.com/office/drawing/2014/main" id="{0C613D8B-F265-42D5-9A19-2374A6E34DC7}"/>
              </a:ext>
            </a:extLst>
          </p:cNvPr>
          <p:cNvCxnSpPr>
            <a:cxnSpLocks/>
          </p:cNvCxnSpPr>
          <p:nvPr/>
        </p:nvCxnSpPr>
        <p:spPr>
          <a:xfrm flipH="1">
            <a:off x="1568421" y="4686102"/>
            <a:ext cx="123264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A2D6DA6-E9BA-450A-819B-14C361D4144F}"/>
              </a:ext>
            </a:extLst>
          </p:cNvPr>
          <p:cNvSpPr/>
          <p:nvPr/>
        </p:nvSpPr>
        <p:spPr>
          <a:xfrm>
            <a:off x="6157334" y="1907364"/>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Table 45">
            <a:extLst>
              <a:ext uri="{FF2B5EF4-FFF2-40B4-BE49-F238E27FC236}">
                <a16:creationId xmlns:a16="http://schemas.microsoft.com/office/drawing/2014/main" id="{D6EB5B67-1AEF-4A70-A8A7-51CB29EC6F66}"/>
              </a:ext>
            </a:extLst>
          </p:cNvPr>
          <p:cNvGraphicFramePr>
            <a:graphicFrameLocks noGrp="1"/>
          </p:cNvGraphicFramePr>
          <p:nvPr>
            <p:extLst>
              <p:ext uri="{D42A27DB-BD31-4B8C-83A1-F6EECF244321}">
                <p14:modId xmlns:p14="http://schemas.microsoft.com/office/powerpoint/2010/main" val="1470879005"/>
              </p:ext>
            </p:extLst>
          </p:nvPr>
        </p:nvGraphicFramePr>
        <p:xfrm>
          <a:off x="6527142" y="1383320"/>
          <a:ext cx="5051540" cy="3987653"/>
        </p:xfrm>
        <a:graphic>
          <a:graphicData uri="http://schemas.openxmlformats.org/drawingml/2006/table">
            <a:tbl>
              <a:tblPr firstRow="1" bandRow="1">
                <a:tableStyleId>{2D5ABB26-0587-4C30-8999-92F81FD0307C}</a:tableStyleId>
              </a:tblPr>
              <a:tblGrid>
                <a:gridCol w="1571829">
                  <a:extLst>
                    <a:ext uri="{9D8B030D-6E8A-4147-A177-3AD203B41FA5}">
                      <a16:colId xmlns:a16="http://schemas.microsoft.com/office/drawing/2014/main" val="2124542960"/>
                    </a:ext>
                  </a:extLst>
                </a:gridCol>
                <a:gridCol w="3479711">
                  <a:extLst>
                    <a:ext uri="{9D8B030D-6E8A-4147-A177-3AD203B41FA5}">
                      <a16:colId xmlns:a16="http://schemas.microsoft.com/office/drawing/2014/main" val="558999819"/>
                    </a:ext>
                  </a:extLst>
                </a:gridCol>
              </a:tblGrid>
              <a:tr h="165403">
                <a:tc>
                  <a:txBody>
                    <a:bodyPr/>
                    <a:lstStyle/>
                    <a:p>
                      <a:r>
                        <a:rPr lang="en-US" sz="1100" b="1">
                          <a:solidFill>
                            <a:schemeClr val="tx1"/>
                          </a:solidFill>
                        </a:rPr>
                        <a:t>Team</a:t>
                      </a:r>
                    </a:p>
                  </a:txBody>
                  <a:tcPr marL="45720" marR="45720" anchor="ct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Assign the correct team number to attendee </a:t>
                      </a:r>
                    </a:p>
                  </a:txBody>
                  <a:tcP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72352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Add the respective coach assigned to attendee</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175051"/>
                  </a:ext>
                </a:extLst>
              </a:tr>
              <a:tr h="234608">
                <a:tc>
                  <a:txBody>
                    <a:bodyPr/>
                    <a:lstStyle/>
                    <a:p>
                      <a:r>
                        <a:rPr lang="en-US" sz="1100" b="1">
                          <a:solidFill>
                            <a:schemeClr val="tx1"/>
                          </a:solidFill>
                        </a:rPr>
                        <a:t>Name</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3349476"/>
                  </a:ext>
                </a:extLst>
              </a:tr>
              <a:tr h="234608">
                <a:tc>
                  <a:txBody>
                    <a:bodyPr/>
                    <a:lstStyle/>
                    <a:p>
                      <a:r>
                        <a:rPr lang="en-US" sz="1100" b="1">
                          <a:solidFill>
                            <a:schemeClr val="tx1"/>
                          </a:solidFill>
                        </a:rPr>
                        <a:t>Alias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352285"/>
                  </a:ext>
                </a:extLst>
              </a:tr>
              <a:tr h="234608">
                <a:tc>
                  <a:txBody>
                    <a:bodyPr/>
                    <a:lstStyle/>
                    <a:p>
                      <a:r>
                        <a:rPr lang="en-US" sz="1100" b="1">
                          <a:solidFill>
                            <a:schemeClr val="tx1"/>
                          </a:solidFill>
                        </a:rPr>
                        <a:t>Days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Validate attendance EVERY DAY of the OpenHack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0619063"/>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 Challenges </a:t>
                      </a:r>
                      <a:r>
                        <a:rPr lang="en-US" sz="800" b="1">
                          <a:solidFill>
                            <a:schemeClr val="tx1"/>
                          </a:solidFill>
                        </a:rPr>
                        <a:t>(auto)</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filled based progress in attendee portal</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58012"/>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Completed Challenges </a:t>
                      </a:r>
                      <a:r>
                        <a:rPr lang="en-US" sz="800" b="1">
                          <a:solidFill>
                            <a:schemeClr val="tx1"/>
                          </a:solidFill>
                        </a:rPr>
                        <a:t>(manual)</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Requires coaches to manually add the actual challenge complete as this may not be uniform for all team members in case some teammates leave early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846638"/>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Engaged</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was engaged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8082245"/>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Completion Credit </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1">
                          <a:solidFill>
                            <a:schemeClr val="tx1"/>
                          </a:solidFill>
                        </a:rPr>
                        <a:t>IMPT! </a:t>
                      </a:r>
                      <a:r>
                        <a:rPr lang="en-US" sz="1100">
                          <a:solidFill>
                            <a:schemeClr val="tx1"/>
                          </a:solidFill>
                        </a:rPr>
                        <a:t>Auto populated base on all other fields being completed. This is what determines TSI recommendation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545048"/>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is recommended to be a future coach.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6823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Comments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 comment is required if a person is NOT being recommended for TSI completion.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24894"/>
                  </a:ext>
                </a:extLst>
              </a:tr>
            </a:tbl>
          </a:graphicData>
        </a:graphic>
      </p:graphicFrame>
      <p:sp>
        <p:nvSpPr>
          <p:cNvPr id="47" name="TextBox 46">
            <a:extLst>
              <a:ext uri="{FF2B5EF4-FFF2-40B4-BE49-F238E27FC236}">
                <a16:creationId xmlns:a16="http://schemas.microsoft.com/office/drawing/2014/main" id="{1091EE7B-643D-4C89-AFBB-5FA31E049070}"/>
              </a:ext>
            </a:extLst>
          </p:cNvPr>
          <p:cNvSpPr txBox="1"/>
          <p:nvPr/>
        </p:nvSpPr>
        <p:spPr>
          <a:xfrm>
            <a:off x="6435612" y="702910"/>
            <a:ext cx="5236983" cy="553998"/>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3. Enter data for </a:t>
            </a:r>
            <a:r>
              <a:rPr lang="en-US" sz="1500">
                <a:solidFill>
                  <a:schemeClr val="bg1"/>
                </a:solidFill>
                <a:highlight>
                  <a:srgbClr val="00FF00"/>
                </a:highlight>
                <a:latin typeface="Segoe UI" panose="020B0502040204020203" pitchFamily="34" charset="0"/>
                <a:cs typeface="Segoe UI" panose="020B0502040204020203" pitchFamily="34" charset="0"/>
              </a:rPr>
              <a:t>all fields </a:t>
            </a:r>
            <a:r>
              <a:rPr lang="en-US" sz="1500">
                <a:latin typeface="Segoe UI" panose="020B0502040204020203" pitchFamily="34" charset="0"/>
                <a:cs typeface="Segoe UI" panose="020B0502040204020203" pitchFamily="34" charset="0"/>
              </a:rPr>
              <a:t>in the people tracker. Note that all fields are necessary. </a:t>
            </a:r>
          </a:p>
        </p:txBody>
      </p:sp>
      <p:sp>
        <p:nvSpPr>
          <p:cNvPr id="48" name="Rectangle 47">
            <a:extLst>
              <a:ext uri="{FF2B5EF4-FFF2-40B4-BE49-F238E27FC236}">
                <a16:creationId xmlns:a16="http://schemas.microsoft.com/office/drawing/2014/main" id="{4D94A30A-644A-4C0E-A0D1-EB9A2FA981A9}"/>
              </a:ext>
            </a:extLst>
          </p:cNvPr>
          <p:cNvSpPr/>
          <p:nvPr/>
        </p:nvSpPr>
        <p:spPr>
          <a:xfrm>
            <a:off x="4484136" y="5043959"/>
            <a:ext cx="1244859" cy="2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56438158-EA88-487F-856F-33BDD230E027}"/>
              </a:ext>
            </a:extLst>
          </p:cNvPr>
          <p:cNvCxnSpPr>
            <a:cxnSpLocks/>
          </p:cNvCxnSpPr>
          <p:nvPr/>
        </p:nvCxnSpPr>
        <p:spPr>
          <a:xfrm>
            <a:off x="6261901" y="2048980"/>
            <a:ext cx="23243" cy="355840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6D06CB8-7140-4F72-8092-9337A1672387}"/>
              </a:ext>
            </a:extLst>
          </p:cNvPr>
          <p:cNvSpPr>
            <a:spLocks noGrp="1"/>
          </p:cNvSpPr>
          <p:nvPr>
            <p:ph type="title"/>
          </p:nvPr>
        </p:nvSpPr>
        <p:spPr/>
        <p:txBody>
          <a:bodyPr/>
          <a:lstStyle/>
          <a:p>
            <a:r>
              <a:rPr lang="en-US"/>
              <a:t>People tracker</a:t>
            </a:r>
          </a:p>
        </p:txBody>
      </p:sp>
    </p:spTree>
    <p:extLst>
      <p:ext uri="{BB962C8B-B14F-4D97-AF65-F5344CB8AC3E}">
        <p14:creationId xmlns:p14="http://schemas.microsoft.com/office/powerpoint/2010/main" val="41163809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 Gray Template">
  <a:themeElements>
    <a:clrScheme name="TS_20_Blue on Lt Gray">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BE400C68-4283-4B8F-963F-ED1B6926ECD8}"/>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Type xmlns="675661ce-a921-4ef4-be83-dd19f3c4cc86"/>
    <Description xmlns="675661ce-a921-4ef4-be83-dd19f3c4cc86" xsi:nil="true"/>
    <Tag xmlns="675661ce-a921-4ef4-be83-dd19f3c4cc86"/>
    <OHOrder xmlns="675661ce-a921-4ef4-be83-dd19f3c4cc86" xsi:nil="true"/>
    <Internal_x0020_MSFT xmlns="675661ce-a921-4ef4-be83-dd19f3c4cc86" xsi:nil="true"/>
    <OrderNo_x002e_ xmlns="675661ce-a921-4ef4-be83-dd19f3c4cc86" xsi:nil="true"/>
    <Sequence_x0020_of_x0020_Material xmlns="675661ce-a921-4ef4-be83-dd19f3c4cc86" xsi:nil="true"/>
    <_ip_UnifiedCompliancePolicyUIAction xmlns="http://schemas.microsoft.com/sharepoint/v3" xsi:nil="true"/>
    <_ip_UnifiedCompliancePolicyProperties xmlns="http://schemas.microsoft.com/sharepoint/v3" xsi:nil="true"/>
    <SharedWithUsers xmlns="4343a8c8-d2d9-429e-8dd3-28f02b2ba4f5">
      <UserInfo>
        <DisplayName>Khaled El Shabrawy</DisplayName>
        <AccountId>7455</AccountId>
        <AccountType/>
      </UserInfo>
    </SharedWithUsers>
  </documentManagement>
</p:properties>
</file>

<file path=customXml/itemProps1.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2.xml><?xml version="1.0" encoding="utf-8"?>
<ds:datastoreItem xmlns:ds="http://schemas.openxmlformats.org/officeDocument/2006/customXml" ds:itemID="{480678B1-0BF4-4DA1-BA3C-17459981D9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9086BA-F6B1-41F0-8458-5D968EBBF04E}">
  <ds:schemaRefs>
    <ds:schemaRef ds:uri="http://schemas.microsoft.com/office/2006/documentManagement/types"/>
    <ds:schemaRef ds:uri="http://schemas.openxmlformats.org/package/2006/metadata/core-properties"/>
    <ds:schemaRef ds:uri="http://www.w3.org/XML/1998/namespace"/>
    <ds:schemaRef ds:uri="4343a8c8-d2d9-429e-8dd3-28f02b2ba4f5"/>
    <ds:schemaRef ds:uri="http://schemas.microsoft.com/office/infopath/2007/PartnerControls"/>
    <ds:schemaRef ds:uri="675661ce-a921-4ef4-be83-dd19f3c4cc86"/>
    <ds:schemaRef ds:uri="http://purl.org/dc/dcmitype/"/>
    <ds:schemaRef ds:uri="http://schemas.microsoft.com/sharepoint/v3"/>
    <ds:schemaRef ds:uri="http://schemas.microsoft.com/office/2006/metadata/properties"/>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488</TotalTime>
  <Words>2009</Words>
  <Application>Microsoft Office PowerPoint</Application>
  <PresentationFormat>Widescreen</PresentationFormat>
  <Paragraphs>247</Paragraphs>
  <Slides>29</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Consolas</vt:lpstr>
      <vt:lpstr>Courier New</vt:lpstr>
      <vt:lpstr>Segoe UI</vt:lpstr>
      <vt:lpstr>Segoe UI Semibold</vt:lpstr>
      <vt:lpstr>Segoe UI Semilight</vt:lpstr>
      <vt:lpstr>Symbol</vt:lpstr>
      <vt:lpstr>Wingdings</vt:lpstr>
      <vt:lpstr>Light Gray Template</vt:lpstr>
      <vt:lpstr>Black Template</vt:lpstr>
      <vt:lpstr>KBYG &amp; Coach Prep</vt:lpstr>
      <vt:lpstr>Agenda</vt:lpstr>
      <vt:lpstr>Tech Lead and Project Lead</vt:lpstr>
      <vt:lpstr>Coach Agenda</vt:lpstr>
      <vt:lpstr>Optimizing for a Virtual Experience</vt:lpstr>
      <vt:lpstr>Collaborate</vt:lpstr>
      <vt:lpstr>Coach Resources</vt:lpstr>
      <vt:lpstr>How to approve your team to next challenge</vt:lpstr>
      <vt:lpstr>People tracker</vt:lpstr>
      <vt:lpstr>Submitting Feedback</vt:lpstr>
      <vt:lpstr>Issuing badges</vt:lpstr>
      <vt:lpstr>Coach Resources</vt:lpstr>
      <vt:lpstr>Coaching Principles</vt:lpstr>
      <vt:lpstr>What is the Technical Skills Initiative?</vt:lpstr>
      <vt:lpstr>FY22 Technical Skills Initiative</vt:lpstr>
      <vt:lpstr>TSI Requirements</vt:lpstr>
      <vt:lpstr>Placeholder for Challenge Content</vt:lpstr>
      <vt:lpstr>Working Session – Opsgility Portal</vt:lpstr>
      <vt:lpstr>Working Session – Teams</vt:lpstr>
      <vt:lpstr>Common Pitfalls</vt:lpstr>
      <vt:lpstr>Do not skip to success criteria.</vt:lpstr>
      <vt:lpstr>Do not assume the team understands the challenge. Especially when working with beginners</vt:lpstr>
      <vt:lpstr>Do refer to  coaches guide/cheat sheet.</vt:lpstr>
      <vt:lpstr>Do a design/plan for execution</vt:lpstr>
      <vt:lpstr>Read the challenge as a team</vt:lpstr>
      <vt:lpstr>Q&amp;A</vt:lpstr>
      <vt:lpstr>Get Involved</vt:lpstr>
      <vt:lpstr>Thank you Coaches!</vt:lpstr>
      <vt:lpstr>Coaches bring your own Azure Subs to the OpenHack DryRun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Yesenia Vargas</dc:creator>
  <cp:lastModifiedBy>Joshua Davis</cp:lastModifiedBy>
  <cp:revision>3</cp:revision>
  <dcterms:created xsi:type="dcterms:W3CDTF">2019-09-05T23:44:22Z</dcterms:created>
  <dcterms:modified xsi:type="dcterms:W3CDTF">2021-07-25T04:12:14Z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